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2"/>
  </p:notesMasterIdLst>
  <p:handoutMasterIdLst>
    <p:handoutMasterId r:id="rId13"/>
  </p:handoutMasterIdLst>
  <p:sldIdLst>
    <p:sldId id="639" r:id="rId2"/>
    <p:sldId id="627" r:id="rId3"/>
    <p:sldId id="629" r:id="rId4"/>
    <p:sldId id="630" r:id="rId5"/>
    <p:sldId id="631" r:id="rId6"/>
    <p:sldId id="632" r:id="rId7"/>
    <p:sldId id="634" r:id="rId8"/>
    <p:sldId id="635" r:id="rId9"/>
    <p:sldId id="636" r:id="rId10"/>
    <p:sldId id="628" r:id="rId11"/>
  </p:sldIdLst>
  <p:sldSz cx="9144000" cy="6858000" type="screen4x3"/>
  <p:notesSz cx="6797675" cy="9926638"/>
  <p:defaultTex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183884"/>
    <a:srgbClr val="FF0000"/>
    <a:srgbClr val="FF6428"/>
    <a:srgbClr val="FF3300"/>
    <a:srgbClr val="3366FF"/>
    <a:srgbClr val="99FF99"/>
    <a:srgbClr val="292929"/>
    <a:srgbClr val="B2B2B2"/>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25" autoAdjust="0"/>
    <p:restoredTop sz="93009" autoAdjust="0"/>
  </p:normalViewPr>
  <p:slideViewPr>
    <p:cSldViewPr snapToGrid="0" snapToObjects="1">
      <p:cViewPr varScale="1">
        <p:scale>
          <a:sx n="103" d="100"/>
          <a:sy n="103" d="100"/>
        </p:scale>
        <p:origin x="1956" y="12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hdr" sz="quarter"/>
          </p:nvPr>
        </p:nvSpPr>
        <p:spPr bwMode="auto">
          <a:xfrm>
            <a:off x="1" y="0"/>
            <a:ext cx="2945984" cy="495932"/>
          </a:xfrm>
          <a:prstGeom prst="rect">
            <a:avLst/>
          </a:prstGeom>
          <a:noFill/>
          <a:ln w="9525">
            <a:noFill/>
            <a:miter lim="800000"/>
            <a:headEnd/>
            <a:tailEnd/>
          </a:ln>
        </p:spPr>
        <p:txBody>
          <a:bodyPr vert="horz" wrap="square" lIns="95544" tIns="47771" rIns="95544" bIns="47771" numCol="1" anchor="t" anchorCtr="0" compatLnSpc="1">
            <a:prstTxWarp prst="textNoShape">
              <a:avLst/>
            </a:prstTxWarp>
          </a:bodyPr>
          <a:lstStyle>
            <a:lvl1pPr defTabSz="954864">
              <a:defRPr sz="1200"/>
            </a:lvl1pPr>
          </a:lstStyle>
          <a:p>
            <a:pPr>
              <a:defRPr/>
            </a:pPr>
            <a:endParaRPr lang="de-DE"/>
          </a:p>
        </p:txBody>
      </p:sp>
      <p:sp>
        <p:nvSpPr>
          <p:cNvPr id="194563" name="Rectangle 3"/>
          <p:cNvSpPr>
            <a:spLocks noGrp="1" noChangeArrowheads="1"/>
          </p:cNvSpPr>
          <p:nvPr>
            <p:ph type="dt" sz="quarter" idx="1"/>
          </p:nvPr>
        </p:nvSpPr>
        <p:spPr bwMode="auto">
          <a:xfrm>
            <a:off x="3851692" y="0"/>
            <a:ext cx="2944361" cy="495932"/>
          </a:xfrm>
          <a:prstGeom prst="rect">
            <a:avLst/>
          </a:prstGeom>
          <a:noFill/>
          <a:ln w="9525">
            <a:noFill/>
            <a:miter lim="800000"/>
            <a:headEnd/>
            <a:tailEnd/>
          </a:ln>
        </p:spPr>
        <p:txBody>
          <a:bodyPr vert="horz" wrap="square" lIns="95544" tIns="47771" rIns="95544" bIns="47771" numCol="1" anchor="t" anchorCtr="0" compatLnSpc="1">
            <a:prstTxWarp prst="textNoShape">
              <a:avLst/>
            </a:prstTxWarp>
          </a:bodyPr>
          <a:lstStyle>
            <a:lvl1pPr algn="r" defTabSz="954864">
              <a:defRPr sz="1200"/>
            </a:lvl1pPr>
          </a:lstStyle>
          <a:p>
            <a:pPr>
              <a:defRPr/>
            </a:pPr>
            <a:endParaRPr lang="de-DE"/>
          </a:p>
        </p:txBody>
      </p:sp>
      <p:sp>
        <p:nvSpPr>
          <p:cNvPr id="194564" name="Rectangle 4"/>
          <p:cNvSpPr>
            <a:spLocks noGrp="1" noChangeArrowheads="1"/>
          </p:cNvSpPr>
          <p:nvPr>
            <p:ph type="ftr" sz="quarter" idx="2"/>
          </p:nvPr>
        </p:nvSpPr>
        <p:spPr bwMode="auto">
          <a:xfrm>
            <a:off x="1" y="9429106"/>
            <a:ext cx="2945984" cy="495932"/>
          </a:xfrm>
          <a:prstGeom prst="rect">
            <a:avLst/>
          </a:prstGeom>
          <a:noFill/>
          <a:ln w="9525">
            <a:noFill/>
            <a:miter lim="800000"/>
            <a:headEnd/>
            <a:tailEnd/>
          </a:ln>
        </p:spPr>
        <p:txBody>
          <a:bodyPr vert="horz" wrap="square" lIns="95544" tIns="47771" rIns="95544" bIns="47771" numCol="1" anchor="b" anchorCtr="0" compatLnSpc="1">
            <a:prstTxWarp prst="textNoShape">
              <a:avLst/>
            </a:prstTxWarp>
          </a:bodyPr>
          <a:lstStyle>
            <a:lvl1pPr defTabSz="954864">
              <a:defRPr sz="1200"/>
            </a:lvl1pPr>
          </a:lstStyle>
          <a:p>
            <a:pPr>
              <a:defRPr/>
            </a:pPr>
            <a:endParaRPr lang="de-DE"/>
          </a:p>
        </p:txBody>
      </p:sp>
      <p:sp>
        <p:nvSpPr>
          <p:cNvPr id="194565" name="Rectangle 5"/>
          <p:cNvSpPr>
            <a:spLocks noGrp="1" noChangeArrowheads="1"/>
          </p:cNvSpPr>
          <p:nvPr>
            <p:ph type="sldNum" sz="quarter" idx="3"/>
          </p:nvPr>
        </p:nvSpPr>
        <p:spPr bwMode="auto">
          <a:xfrm>
            <a:off x="3851692" y="9429106"/>
            <a:ext cx="2944361" cy="495932"/>
          </a:xfrm>
          <a:prstGeom prst="rect">
            <a:avLst/>
          </a:prstGeom>
          <a:noFill/>
          <a:ln w="9525">
            <a:noFill/>
            <a:miter lim="800000"/>
            <a:headEnd/>
            <a:tailEnd/>
          </a:ln>
        </p:spPr>
        <p:txBody>
          <a:bodyPr vert="horz" wrap="square" lIns="95544" tIns="47771" rIns="95544" bIns="47771" numCol="1" anchor="b" anchorCtr="0" compatLnSpc="1">
            <a:prstTxWarp prst="textNoShape">
              <a:avLst/>
            </a:prstTxWarp>
          </a:bodyPr>
          <a:lstStyle>
            <a:lvl1pPr algn="r" defTabSz="954864">
              <a:defRPr sz="1200"/>
            </a:lvl1pPr>
          </a:lstStyle>
          <a:p>
            <a:pPr>
              <a:defRPr/>
            </a:pPr>
            <a:fld id="{97D0E88F-40AE-4E52-AFB6-C176A4836EAF}" type="slidenum">
              <a:rPr lang="de-DE"/>
              <a:pPr>
                <a:defRPr/>
              </a:pPr>
              <a:t>‹Nr.›</a:t>
            </a:fld>
            <a:endParaRPr lang="de-DE"/>
          </a:p>
        </p:txBody>
      </p:sp>
    </p:spTree>
    <p:extLst>
      <p:ext uri="{BB962C8B-B14F-4D97-AF65-F5344CB8AC3E}">
        <p14:creationId xmlns:p14="http://schemas.microsoft.com/office/powerpoint/2010/main" val="1096993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1" y="0"/>
            <a:ext cx="2945984" cy="495932"/>
          </a:xfrm>
          <a:prstGeom prst="rect">
            <a:avLst/>
          </a:prstGeom>
          <a:noFill/>
          <a:ln w="9525">
            <a:noFill/>
            <a:miter lim="800000"/>
            <a:headEnd/>
            <a:tailEnd/>
          </a:ln>
        </p:spPr>
        <p:txBody>
          <a:bodyPr vert="horz" wrap="square" lIns="95544" tIns="47771" rIns="95544" bIns="47771" numCol="1" anchor="t" anchorCtr="0" compatLnSpc="1">
            <a:prstTxWarp prst="textNoShape">
              <a:avLst/>
            </a:prstTxWarp>
          </a:bodyPr>
          <a:lstStyle>
            <a:lvl1pPr defTabSz="954864">
              <a:defRPr sz="1200"/>
            </a:lvl1pPr>
          </a:lstStyle>
          <a:p>
            <a:pPr>
              <a:defRPr/>
            </a:pPr>
            <a:endParaRPr lang="de-DE"/>
          </a:p>
        </p:txBody>
      </p:sp>
      <p:sp>
        <p:nvSpPr>
          <p:cNvPr id="23555" name="Rectangle 3"/>
          <p:cNvSpPr>
            <a:spLocks noGrp="1" noChangeArrowheads="1"/>
          </p:cNvSpPr>
          <p:nvPr>
            <p:ph type="dt" idx="1"/>
          </p:nvPr>
        </p:nvSpPr>
        <p:spPr bwMode="auto">
          <a:xfrm>
            <a:off x="3851692" y="0"/>
            <a:ext cx="2944361" cy="495932"/>
          </a:xfrm>
          <a:prstGeom prst="rect">
            <a:avLst/>
          </a:prstGeom>
          <a:noFill/>
          <a:ln w="9525">
            <a:noFill/>
            <a:miter lim="800000"/>
            <a:headEnd/>
            <a:tailEnd/>
          </a:ln>
        </p:spPr>
        <p:txBody>
          <a:bodyPr vert="horz" wrap="square" lIns="95544" tIns="47771" rIns="95544" bIns="47771" numCol="1" anchor="t" anchorCtr="0" compatLnSpc="1">
            <a:prstTxWarp prst="textNoShape">
              <a:avLst/>
            </a:prstTxWarp>
          </a:bodyPr>
          <a:lstStyle>
            <a:lvl1pPr algn="r" defTabSz="954864">
              <a:defRPr sz="1200"/>
            </a:lvl1pPr>
          </a:lstStyle>
          <a:p>
            <a:pPr>
              <a:defRPr/>
            </a:pPr>
            <a:endParaRPr lang="de-DE"/>
          </a:p>
        </p:txBody>
      </p:sp>
      <p:sp>
        <p:nvSpPr>
          <p:cNvPr id="13316" name="Rectangle 4"/>
          <p:cNvSpPr>
            <a:spLocks noGrp="1" noRot="1" noChangeAspect="1" noChangeArrowheads="1" noTextEdit="1"/>
          </p:cNvSpPr>
          <p:nvPr>
            <p:ph type="sldImg" idx="2"/>
          </p:nvPr>
        </p:nvSpPr>
        <p:spPr bwMode="auto">
          <a:xfrm>
            <a:off x="547688" y="746125"/>
            <a:ext cx="5702300" cy="4276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680093" y="4714553"/>
            <a:ext cx="5437491" cy="4466587"/>
          </a:xfrm>
          <a:prstGeom prst="rect">
            <a:avLst/>
          </a:prstGeom>
          <a:noFill/>
          <a:ln w="9525">
            <a:noFill/>
            <a:miter lim="800000"/>
            <a:headEnd/>
            <a:tailEnd/>
          </a:ln>
        </p:spPr>
        <p:txBody>
          <a:bodyPr vert="horz" wrap="square" lIns="95544" tIns="47771" rIns="95544" bIns="47771"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23558" name="Rectangle 6"/>
          <p:cNvSpPr>
            <a:spLocks noGrp="1" noChangeArrowheads="1"/>
          </p:cNvSpPr>
          <p:nvPr>
            <p:ph type="ftr" sz="quarter" idx="4"/>
          </p:nvPr>
        </p:nvSpPr>
        <p:spPr bwMode="auto">
          <a:xfrm>
            <a:off x="1" y="9429106"/>
            <a:ext cx="2945984" cy="495932"/>
          </a:xfrm>
          <a:prstGeom prst="rect">
            <a:avLst/>
          </a:prstGeom>
          <a:noFill/>
          <a:ln w="9525">
            <a:noFill/>
            <a:miter lim="800000"/>
            <a:headEnd/>
            <a:tailEnd/>
          </a:ln>
        </p:spPr>
        <p:txBody>
          <a:bodyPr vert="horz" wrap="square" lIns="95544" tIns="47771" rIns="95544" bIns="47771" numCol="1" anchor="b" anchorCtr="0" compatLnSpc="1">
            <a:prstTxWarp prst="textNoShape">
              <a:avLst/>
            </a:prstTxWarp>
          </a:bodyPr>
          <a:lstStyle>
            <a:lvl1pPr defTabSz="954864">
              <a:defRPr sz="1100">
                <a:latin typeface="Arial" pitchFamily="34" charset="0"/>
              </a:defRPr>
            </a:lvl1pPr>
          </a:lstStyle>
          <a:p>
            <a:pPr>
              <a:defRPr/>
            </a:pPr>
            <a:r>
              <a:rPr lang="de-DE"/>
              <a:t>con!flex Bamberg</a:t>
            </a:r>
            <a:br>
              <a:rPr lang="de-DE"/>
            </a:br>
            <a:r>
              <a:rPr lang="de-DE"/>
              <a:t>0951/700 87 43</a:t>
            </a:r>
          </a:p>
        </p:txBody>
      </p:sp>
      <p:sp>
        <p:nvSpPr>
          <p:cNvPr id="23559" name="Rectangle 7"/>
          <p:cNvSpPr>
            <a:spLocks noGrp="1" noChangeArrowheads="1"/>
          </p:cNvSpPr>
          <p:nvPr>
            <p:ph type="sldNum" sz="quarter" idx="5"/>
          </p:nvPr>
        </p:nvSpPr>
        <p:spPr bwMode="auto">
          <a:xfrm>
            <a:off x="3851692" y="9429106"/>
            <a:ext cx="2944361" cy="495932"/>
          </a:xfrm>
          <a:prstGeom prst="rect">
            <a:avLst/>
          </a:prstGeom>
          <a:noFill/>
          <a:ln w="9525">
            <a:noFill/>
            <a:miter lim="800000"/>
            <a:headEnd/>
            <a:tailEnd/>
          </a:ln>
        </p:spPr>
        <p:txBody>
          <a:bodyPr vert="horz" wrap="square" lIns="95544" tIns="47771" rIns="95544" bIns="47771" numCol="1" anchor="b" anchorCtr="0" compatLnSpc="1">
            <a:prstTxWarp prst="textNoShape">
              <a:avLst/>
            </a:prstTxWarp>
          </a:bodyPr>
          <a:lstStyle>
            <a:lvl1pPr algn="r" defTabSz="954864">
              <a:defRPr sz="1100">
                <a:latin typeface="Arial" pitchFamily="34" charset="0"/>
              </a:defRPr>
            </a:lvl1pPr>
          </a:lstStyle>
          <a:p>
            <a:pPr>
              <a:defRPr/>
            </a:pPr>
            <a:fld id="{DEE81AB8-073E-4D68-B0B9-BE0CA40E1C08}" type="slidenum">
              <a:rPr lang="de-DE"/>
              <a:pPr>
                <a:defRPr/>
              </a:pPr>
              <a:t>‹Nr.›</a:t>
            </a:fld>
            <a:endParaRPr lang="de-DE"/>
          </a:p>
        </p:txBody>
      </p:sp>
    </p:spTree>
    <p:extLst>
      <p:ext uri="{BB962C8B-B14F-4D97-AF65-F5344CB8AC3E}">
        <p14:creationId xmlns:p14="http://schemas.microsoft.com/office/powerpoint/2010/main" val="190807256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550863" y="747713"/>
            <a:ext cx="5697537" cy="4273550"/>
          </a:xfrm>
          <a:ln/>
        </p:spPr>
      </p:sp>
      <p:sp>
        <p:nvSpPr>
          <p:cNvPr id="51203" name="Notizenplatzhalter 2"/>
          <p:cNvSpPr>
            <a:spLocks noGrp="1"/>
          </p:cNvSpPr>
          <p:nvPr>
            <p:ph type="body" idx="1"/>
          </p:nvPr>
        </p:nvSpPr>
        <p:spPr>
          <a:noFill/>
        </p:spPr>
        <p:txBody>
          <a:bodyPr lIns="95084" tIns="47541" rIns="95084" bIns="47541"/>
          <a:lstStyle/>
          <a:p>
            <a:pPr eaLnBrk="1" hangingPunct="1"/>
            <a:endParaRPr lang="de-DE"/>
          </a:p>
        </p:txBody>
      </p:sp>
      <p:sp>
        <p:nvSpPr>
          <p:cNvPr id="51204" name="Fußzeilenplatzhalter 3"/>
          <p:cNvSpPr txBox="1">
            <a:spLocks noGrp="1"/>
          </p:cNvSpPr>
          <p:nvPr/>
        </p:nvSpPr>
        <p:spPr bwMode="auto">
          <a:xfrm>
            <a:off x="3" y="9430065"/>
            <a:ext cx="2945984" cy="49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4" tIns="47541" rIns="95084" bIns="47541" anchor="b"/>
          <a:lstStyle>
            <a:lvl1pPr defTabSz="947738" eaLnBrk="0" hangingPunct="0">
              <a:defRPr sz="2400">
                <a:solidFill>
                  <a:schemeClr val="tx1"/>
                </a:solidFill>
                <a:latin typeface="Times New Roman" pitchFamily="18" charset="0"/>
              </a:defRPr>
            </a:lvl1pPr>
            <a:lvl2pPr marL="742950" indent="-285750" defTabSz="947738" eaLnBrk="0" hangingPunct="0">
              <a:defRPr sz="2400">
                <a:solidFill>
                  <a:schemeClr val="tx1"/>
                </a:solidFill>
                <a:latin typeface="Times New Roman" pitchFamily="18" charset="0"/>
              </a:defRPr>
            </a:lvl2pPr>
            <a:lvl3pPr marL="1143000" indent="-228600" defTabSz="947738" eaLnBrk="0" hangingPunct="0">
              <a:defRPr sz="2400">
                <a:solidFill>
                  <a:schemeClr val="tx1"/>
                </a:solidFill>
                <a:latin typeface="Times New Roman" pitchFamily="18" charset="0"/>
              </a:defRPr>
            </a:lvl3pPr>
            <a:lvl4pPr marL="1600200" indent="-228600" defTabSz="947738" eaLnBrk="0" hangingPunct="0">
              <a:defRPr sz="2400">
                <a:solidFill>
                  <a:schemeClr val="tx1"/>
                </a:solidFill>
                <a:latin typeface="Times New Roman" pitchFamily="18" charset="0"/>
              </a:defRPr>
            </a:lvl4pPr>
            <a:lvl5pPr marL="2057400" indent="-228600" defTabSz="947738" eaLnBrk="0" hangingPunct="0">
              <a:defRPr sz="2400">
                <a:solidFill>
                  <a:schemeClr val="tx1"/>
                </a:solidFill>
                <a:latin typeface="Times New Roman" pitchFamily="18" charset="0"/>
              </a:defRPr>
            </a:lvl5pPr>
            <a:lvl6pPr marL="2514600" indent="-228600" defTabSz="947738" eaLnBrk="0" fontAlgn="base" hangingPunct="0">
              <a:spcBef>
                <a:spcPct val="0"/>
              </a:spcBef>
              <a:spcAft>
                <a:spcPct val="0"/>
              </a:spcAft>
              <a:defRPr sz="2400">
                <a:solidFill>
                  <a:schemeClr val="tx1"/>
                </a:solidFill>
                <a:latin typeface="Times New Roman" pitchFamily="18" charset="0"/>
              </a:defRPr>
            </a:lvl6pPr>
            <a:lvl7pPr marL="2971800" indent="-228600" defTabSz="947738" eaLnBrk="0" fontAlgn="base" hangingPunct="0">
              <a:spcBef>
                <a:spcPct val="0"/>
              </a:spcBef>
              <a:spcAft>
                <a:spcPct val="0"/>
              </a:spcAft>
              <a:defRPr sz="2400">
                <a:solidFill>
                  <a:schemeClr val="tx1"/>
                </a:solidFill>
                <a:latin typeface="Times New Roman" pitchFamily="18" charset="0"/>
              </a:defRPr>
            </a:lvl7pPr>
            <a:lvl8pPr marL="3429000" indent="-228600" defTabSz="947738" eaLnBrk="0" fontAlgn="base" hangingPunct="0">
              <a:spcBef>
                <a:spcPct val="0"/>
              </a:spcBef>
              <a:spcAft>
                <a:spcPct val="0"/>
              </a:spcAft>
              <a:defRPr sz="2400">
                <a:solidFill>
                  <a:schemeClr val="tx1"/>
                </a:solidFill>
                <a:latin typeface="Times New Roman" pitchFamily="18" charset="0"/>
              </a:defRPr>
            </a:lvl8pPr>
            <a:lvl9pPr marL="3886200" indent="-228600" defTabSz="947738" eaLnBrk="0" fontAlgn="base" hangingPunct="0">
              <a:spcBef>
                <a:spcPct val="0"/>
              </a:spcBef>
              <a:spcAft>
                <a:spcPct val="0"/>
              </a:spcAft>
              <a:defRPr sz="2400">
                <a:solidFill>
                  <a:schemeClr val="tx1"/>
                </a:solidFill>
                <a:latin typeface="Times New Roman" pitchFamily="18" charset="0"/>
              </a:defRPr>
            </a:lvl9pPr>
          </a:lstStyle>
          <a:p>
            <a:pPr eaLnBrk="1" hangingPunct="1"/>
            <a:r>
              <a:rPr lang="de-DE" sz="1100" dirty="0" err="1">
                <a:latin typeface="Arial" charset="0"/>
              </a:rPr>
              <a:t>con!flex</a:t>
            </a:r>
            <a:r>
              <a:rPr lang="de-DE" sz="1100" dirty="0">
                <a:latin typeface="Arial" charset="0"/>
              </a:rPr>
              <a:t> Bamberg</a:t>
            </a:r>
            <a:br>
              <a:rPr lang="de-DE" sz="1100" dirty="0">
                <a:latin typeface="Arial" charset="0"/>
              </a:rPr>
            </a:br>
            <a:r>
              <a:rPr lang="de-DE" sz="1100" dirty="0">
                <a:latin typeface="Arial" charset="0"/>
              </a:rPr>
              <a:t>0951/700 87 43</a:t>
            </a:r>
          </a:p>
        </p:txBody>
      </p:sp>
      <p:sp>
        <p:nvSpPr>
          <p:cNvPr id="51205" name="Foliennummernplatzhalter 4"/>
          <p:cNvSpPr txBox="1">
            <a:spLocks noGrp="1"/>
          </p:cNvSpPr>
          <p:nvPr/>
        </p:nvSpPr>
        <p:spPr bwMode="auto">
          <a:xfrm>
            <a:off x="3851693" y="9430065"/>
            <a:ext cx="2944361" cy="49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4" tIns="47541" rIns="95084" bIns="47541" anchor="b"/>
          <a:lstStyle>
            <a:lvl1pPr defTabSz="947738" eaLnBrk="0" hangingPunct="0">
              <a:defRPr sz="2400">
                <a:solidFill>
                  <a:schemeClr val="tx1"/>
                </a:solidFill>
                <a:latin typeface="Times New Roman" pitchFamily="18" charset="0"/>
              </a:defRPr>
            </a:lvl1pPr>
            <a:lvl2pPr marL="742950" indent="-285750" defTabSz="947738" eaLnBrk="0" hangingPunct="0">
              <a:defRPr sz="2400">
                <a:solidFill>
                  <a:schemeClr val="tx1"/>
                </a:solidFill>
                <a:latin typeface="Times New Roman" pitchFamily="18" charset="0"/>
              </a:defRPr>
            </a:lvl2pPr>
            <a:lvl3pPr marL="1143000" indent="-228600" defTabSz="947738" eaLnBrk="0" hangingPunct="0">
              <a:defRPr sz="2400">
                <a:solidFill>
                  <a:schemeClr val="tx1"/>
                </a:solidFill>
                <a:latin typeface="Times New Roman" pitchFamily="18" charset="0"/>
              </a:defRPr>
            </a:lvl3pPr>
            <a:lvl4pPr marL="1600200" indent="-228600" defTabSz="947738" eaLnBrk="0" hangingPunct="0">
              <a:defRPr sz="2400">
                <a:solidFill>
                  <a:schemeClr val="tx1"/>
                </a:solidFill>
                <a:latin typeface="Times New Roman" pitchFamily="18" charset="0"/>
              </a:defRPr>
            </a:lvl4pPr>
            <a:lvl5pPr marL="2057400" indent="-228600" defTabSz="947738" eaLnBrk="0" hangingPunct="0">
              <a:defRPr sz="2400">
                <a:solidFill>
                  <a:schemeClr val="tx1"/>
                </a:solidFill>
                <a:latin typeface="Times New Roman" pitchFamily="18" charset="0"/>
              </a:defRPr>
            </a:lvl5pPr>
            <a:lvl6pPr marL="2514600" indent="-228600" defTabSz="947738" eaLnBrk="0" fontAlgn="base" hangingPunct="0">
              <a:spcBef>
                <a:spcPct val="0"/>
              </a:spcBef>
              <a:spcAft>
                <a:spcPct val="0"/>
              </a:spcAft>
              <a:defRPr sz="2400">
                <a:solidFill>
                  <a:schemeClr val="tx1"/>
                </a:solidFill>
                <a:latin typeface="Times New Roman" pitchFamily="18" charset="0"/>
              </a:defRPr>
            </a:lvl6pPr>
            <a:lvl7pPr marL="2971800" indent="-228600" defTabSz="947738" eaLnBrk="0" fontAlgn="base" hangingPunct="0">
              <a:spcBef>
                <a:spcPct val="0"/>
              </a:spcBef>
              <a:spcAft>
                <a:spcPct val="0"/>
              </a:spcAft>
              <a:defRPr sz="2400">
                <a:solidFill>
                  <a:schemeClr val="tx1"/>
                </a:solidFill>
                <a:latin typeface="Times New Roman" pitchFamily="18" charset="0"/>
              </a:defRPr>
            </a:lvl7pPr>
            <a:lvl8pPr marL="3429000" indent="-228600" defTabSz="947738" eaLnBrk="0" fontAlgn="base" hangingPunct="0">
              <a:spcBef>
                <a:spcPct val="0"/>
              </a:spcBef>
              <a:spcAft>
                <a:spcPct val="0"/>
              </a:spcAft>
              <a:defRPr sz="2400">
                <a:solidFill>
                  <a:schemeClr val="tx1"/>
                </a:solidFill>
                <a:latin typeface="Times New Roman" pitchFamily="18" charset="0"/>
              </a:defRPr>
            </a:lvl8pPr>
            <a:lvl9pPr marL="3886200" indent="-228600" defTabSz="947738" eaLnBrk="0" fontAlgn="base" hangingPunct="0">
              <a:spcBef>
                <a:spcPct val="0"/>
              </a:spcBef>
              <a:spcAft>
                <a:spcPct val="0"/>
              </a:spcAft>
              <a:defRPr sz="2400">
                <a:solidFill>
                  <a:schemeClr val="tx1"/>
                </a:solidFill>
                <a:latin typeface="Times New Roman" pitchFamily="18" charset="0"/>
              </a:defRPr>
            </a:lvl9pPr>
          </a:lstStyle>
          <a:p>
            <a:pPr algn="r" eaLnBrk="1" hangingPunct="1"/>
            <a:fld id="{326C32CB-3AEA-47DE-9CD1-B86124BAC902}" type="slidenum">
              <a:rPr lang="de-DE" sz="1100">
                <a:latin typeface="Arial" charset="0"/>
              </a:rPr>
              <a:pPr algn="r" eaLnBrk="1" hangingPunct="1"/>
              <a:t>2</a:t>
            </a:fld>
            <a:endParaRPr lang="de-DE" sz="1100" dirty="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550863" y="747713"/>
            <a:ext cx="5697537" cy="4273550"/>
          </a:xfrm>
          <a:ln/>
        </p:spPr>
      </p:sp>
      <p:sp>
        <p:nvSpPr>
          <p:cNvPr id="51203" name="Notizenplatzhalter 2"/>
          <p:cNvSpPr>
            <a:spLocks noGrp="1"/>
          </p:cNvSpPr>
          <p:nvPr>
            <p:ph type="body" idx="1"/>
          </p:nvPr>
        </p:nvSpPr>
        <p:spPr>
          <a:noFill/>
        </p:spPr>
        <p:txBody>
          <a:bodyPr lIns="95084" tIns="47541" rIns="95084" bIns="47541"/>
          <a:lstStyle/>
          <a:p>
            <a:pPr eaLnBrk="1" hangingPunct="1"/>
            <a:endParaRPr lang="de-DE"/>
          </a:p>
        </p:txBody>
      </p:sp>
      <p:sp>
        <p:nvSpPr>
          <p:cNvPr id="51204" name="Fußzeilenplatzhalter 3"/>
          <p:cNvSpPr txBox="1">
            <a:spLocks noGrp="1"/>
          </p:cNvSpPr>
          <p:nvPr/>
        </p:nvSpPr>
        <p:spPr bwMode="auto">
          <a:xfrm>
            <a:off x="3" y="9430065"/>
            <a:ext cx="2945984" cy="49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4" tIns="47541" rIns="95084" bIns="47541" anchor="b"/>
          <a:lstStyle>
            <a:lvl1pPr defTabSz="947738" eaLnBrk="0" hangingPunct="0">
              <a:defRPr sz="2400">
                <a:solidFill>
                  <a:schemeClr val="tx1"/>
                </a:solidFill>
                <a:latin typeface="Times New Roman" pitchFamily="18" charset="0"/>
              </a:defRPr>
            </a:lvl1pPr>
            <a:lvl2pPr marL="742950" indent="-285750" defTabSz="947738" eaLnBrk="0" hangingPunct="0">
              <a:defRPr sz="2400">
                <a:solidFill>
                  <a:schemeClr val="tx1"/>
                </a:solidFill>
                <a:latin typeface="Times New Roman" pitchFamily="18" charset="0"/>
              </a:defRPr>
            </a:lvl2pPr>
            <a:lvl3pPr marL="1143000" indent="-228600" defTabSz="947738" eaLnBrk="0" hangingPunct="0">
              <a:defRPr sz="2400">
                <a:solidFill>
                  <a:schemeClr val="tx1"/>
                </a:solidFill>
                <a:latin typeface="Times New Roman" pitchFamily="18" charset="0"/>
              </a:defRPr>
            </a:lvl3pPr>
            <a:lvl4pPr marL="1600200" indent="-228600" defTabSz="947738" eaLnBrk="0" hangingPunct="0">
              <a:defRPr sz="2400">
                <a:solidFill>
                  <a:schemeClr val="tx1"/>
                </a:solidFill>
                <a:latin typeface="Times New Roman" pitchFamily="18" charset="0"/>
              </a:defRPr>
            </a:lvl4pPr>
            <a:lvl5pPr marL="2057400" indent="-228600" defTabSz="947738" eaLnBrk="0" hangingPunct="0">
              <a:defRPr sz="2400">
                <a:solidFill>
                  <a:schemeClr val="tx1"/>
                </a:solidFill>
                <a:latin typeface="Times New Roman" pitchFamily="18" charset="0"/>
              </a:defRPr>
            </a:lvl5pPr>
            <a:lvl6pPr marL="2514600" indent="-228600" defTabSz="947738" eaLnBrk="0" fontAlgn="base" hangingPunct="0">
              <a:spcBef>
                <a:spcPct val="0"/>
              </a:spcBef>
              <a:spcAft>
                <a:spcPct val="0"/>
              </a:spcAft>
              <a:defRPr sz="2400">
                <a:solidFill>
                  <a:schemeClr val="tx1"/>
                </a:solidFill>
                <a:latin typeface="Times New Roman" pitchFamily="18" charset="0"/>
              </a:defRPr>
            </a:lvl6pPr>
            <a:lvl7pPr marL="2971800" indent="-228600" defTabSz="947738" eaLnBrk="0" fontAlgn="base" hangingPunct="0">
              <a:spcBef>
                <a:spcPct val="0"/>
              </a:spcBef>
              <a:spcAft>
                <a:spcPct val="0"/>
              </a:spcAft>
              <a:defRPr sz="2400">
                <a:solidFill>
                  <a:schemeClr val="tx1"/>
                </a:solidFill>
                <a:latin typeface="Times New Roman" pitchFamily="18" charset="0"/>
              </a:defRPr>
            </a:lvl7pPr>
            <a:lvl8pPr marL="3429000" indent="-228600" defTabSz="947738" eaLnBrk="0" fontAlgn="base" hangingPunct="0">
              <a:spcBef>
                <a:spcPct val="0"/>
              </a:spcBef>
              <a:spcAft>
                <a:spcPct val="0"/>
              </a:spcAft>
              <a:defRPr sz="2400">
                <a:solidFill>
                  <a:schemeClr val="tx1"/>
                </a:solidFill>
                <a:latin typeface="Times New Roman" pitchFamily="18" charset="0"/>
              </a:defRPr>
            </a:lvl8pPr>
            <a:lvl9pPr marL="3886200" indent="-228600" defTabSz="947738" eaLnBrk="0" fontAlgn="base" hangingPunct="0">
              <a:spcBef>
                <a:spcPct val="0"/>
              </a:spcBef>
              <a:spcAft>
                <a:spcPct val="0"/>
              </a:spcAft>
              <a:defRPr sz="2400">
                <a:solidFill>
                  <a:schemeClr val="tx1"/>
                </a:solidFill>
                <a:latin typeface="Times New Roman" pitchFamily="18" charset="0"/>
              </a:defRPr>
            </a:lvl9pPr>
          </a:lstStyle>
          <a:p>
            <a:pPr eaLnBrk="1" hangingPunct="1"/>
            <a:r>
              <a:rPr lang="de-DE" sz="1100" dirty="0" err="1">
                <a:latin typeface="Arial" charset="0"/>
              </a:rPr>
              <a:t>con!flex</a:t>
            </a:r>
            <a:r>
              <a:rPr lang="de-DE" sz="1100" dirty="0">
                <a:latin typeface="Arial" charset="0"/>
              </a:rPr>
              <a:t> Bamberg</a:t>
            </a:r>
            <a:br>
              <a:rPr lang="de-DE" sz="1100" dirty="0">
                <a:latin typeface="Arial" charset="0"/>
              </a:rPr>
            </a:br>
            <a:r>
              <a:rPr lang="de-DE" sz="1100" dirty="0">
                <a:latin typeface="Arial" charset="0"/>
              </a:rPr>
              <a:t>0951/700 87 43</a:t>
            </a:r>
          </a:p>
        </p:txBody>
      </p:sp>
      <p:sp>
        <p:nvSpPr>
          <p:cNvPr id="51205" name="Foliennummernplatzhalter 4"/>
          <p:cNvSpPr txBox="1">
            <a:spLocks noGrp="1"/>
          </p:cNvSpPr>
          <p:nvPr/>
        </p:nvSpPr>
        <p:spPr bwMode="auto">
          <a:xfrm>
            <a:off x="3851693" y="9430065"/>
            <a:ext cx="2944361" cy="49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4" tIns="47541" rIns="95084" bIns="47541" anchor="b"/>
          <a:lstStyle>
            <a:lvl1pPr defTabSz="947738" eaLnBrk="0" hangingPunct="0">
              <a:defRPr sz="2400">
                <a:solidFill>
                  <a:schemeClr val="tx1"/>
                </a:solidFill>
                <a:latin typeface="Times New Roman" pitchFamily="18" charset="0"/>
              </a:defRPr>
            </a:lvl1pPr>
            <a:lvl2pPr marL="742950" indent="-285750" defTabSz="947738" eaLnBrk="0" hangingPunct="0">
              <a:defRPr sz="2400">
                <a:solidFill>
                  <a:schemeClr val="tx1"/>
                </a:solidFill>
                <a:latin typeface="Times New Roman" pitchFamily="18" charset="0"/>
              </a:defRPr>
            </a:lvl2pPr>
            <a:lvl3pPr marL="1143000" indent="-228600" defTabSz="947738" eaLnBrk="0" hangingPunct="0">
              <a:defRPr sz="2400">
                <a:solidFill>
                  <a:schemeClr val="tx1"/>
                </a:solidFill>
                <a:latin typeface="Times New Roman" pitchFamily="18" charset="0"/>
              </a:defRPr>
            </a:lvl3pPr>
            <a:lvl4pPr marL="1600200" indent="-228600" defTabSz="947738" eaLnBrk="0" hangingPunct="0">
              <a:defRPr sz="2400">
                <a:solidFill>
                  <a:schemeClr val="tx1"/>
                </a:solidFill>
                <a:latin typeface="Times New Roman" pitchFamily="18" charset="0"/>
              </a:defRPr>
            </a:lvl4pPr>
            <a:lvl5pPr marL="2057400" indent="-228600" defTabSz="947738" eaLnBrk="0" hangingPunct="0">
              <a:defRPr sz="2400">
                <a:solidFill>
                  <a:schemeClr val="tx1"/>
                </a:solidFill>
                <a:latin typeface="Times New Roman" pitchFamily="18" charset="0"/>
              </a:defRPr>
            </a:lvl5pPr>
            <a:lvl6pPr marL="2514600" indent="-228600" defTabSz="947738" eaLnBrk="0" fontAlgn="base" hangingPunct="0">
              <a:spcBef>
                <a:spcPct val="0"/>
              </a:spcBef>
              <a:spcAft>
                <a:spcPct val="0"/>
              </a:spcAft>
              <a:defRPr sz="2400">
                <a:solidFill>
                  <a:schemeClr val="tx1"/>
                </a:solidFill>
                <a:latin typeface="Times New Roman" pitchFamily="18" charset="0"/>
              </a:defRPr>
            </a:lvl6pPr>
            <a:lvl7pPr marL="2971800" indent="-228600" defTabSz="947738" eaLnBrk="0" fontAlgn="base" hangingPunct="0">
              <a:spcBef>
                <a:spcPct val="0"/>
              </a:spcBef>
              <a:spcAft>
                <a:spcPct val="0"/>
              </a:spcAft>
              <a:defRPr sz="2400">
                <a:solidFill>
                  <a:schemeClr val="tx1"/>
                </a:solidFill>
                <a:latin typeface="Times New Roman" pitchFamily="18" charset="0"/>
              </a:defRPr>
            </a:lvl7pPr>
            <a:lvl8pPr marL="3429000" indent="-228600" defTabSz="947738" eaLnBrk="0" fontAlgn="base" hangingPunct="0">
              <a:spcBef>
                <a:spcPct val="0"/>
              </a:spcBef>
              <a:spcAft>
                <a:spcPct val="0"/>
              </a:spcAft>
              <a:defRPr sz="2400">
                <a:solidFill>
                  <a:schemeClr val="tx1"/>
                </a:solidFill>
                <a:latin typeface="Times New Roman" pitchFamily="18" charset="0"/>
              </a:defRPr>
            </a:lvl8pPr>
            <a:lvl9pPr marL="3886200" indent="-228600" defTabSz="947738" eaLnBrk="0" fontAlgn="base" hangingPunct="0">
              <a:spcBef>
                <a:spcPct val="0"/>
              </a:spcBef>
              <a:spcAft>
                <a:spcPct val="0"/>
              </a:spcAft>
              <a:defRPr sz="2400">
                <a:solidFill>
                  <a:schemeClr val="tx1"/>
                </a:solidFill>
                <a:latin typeface="Times New Roman" pitchFamily="18" charset="0"/>
              </a:defRPr>
            </a:lvl9pPr>
          </a:lstStyle>
          <a:p>
            <a:pPr algn="r" eaLnBrk="1" hangingPunct="1"/>
            <a:fld id="{326C32CB-3AEA-47DE-9CD1-B86124BAC902}" type="slidenum">
              <a:rPr lang="de-DE" sz="1100">
                <a:latin typeface="Arial" charset="0"/>
              </a:rPr>
              <a:pPr algn="r" eaLnBrk="1" hangingPunct="1"/>
              <a:t>3</a:t>
            </a:fld>
            <a:endParaRPr lang="de-DE" sz="1100" dirty="0">
              <a:latin typeface="Arial" charset="0"/>
            </a:endParaRPr>
          </a:p>
        </p:txBody>
      </p:sp>
    </p:spTree>
    <p:extLst>
      <p:ext uri="{BB962C8B-B14F-4D97-AF65-F5344CB8AC3E}">
        <p14:creationId xmlns:p14="http://schemas.microsoft.com/office/powerpoint/2010/main" val="3728761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550863" y="747713"/>
            <a:ext cx="5697537" cy="4273550"/>
          </a:xfrm>
          <a:ln/>
        </p:spPr>
      </p:sp>
      <p:sp>
        <p:nvSpPr>
          <p:cNvPr id="51203" name="Notizenplatzhalter 2"/>
          <p:cNvSpPr>
            <a:spLocks noGrp="1"/>
          </p:cNvSpPr>
          <p:nvPr>
            <p:ph type="body" idx="1"/>
          </p:nvPr>
        </p:nvSpPr>
        <p:spPr>
          <a:noFill/>
        </p:spPr>
        <p:txBody>
          <a:bodyPr lIns="95084" tIns="47541" rIns="95084" bIns="47541"/>
          <a:lstStyle/>
          <a:p>
            <a:pPr eaLnBrk="1" hangingPunct="1"/>
            <a:endParaRPr lang="de-DE"/>
          </a:p>
        </p:txBody>
      </p:sp>
      <p:sp>
        <p:nvSpPr>
          <p:cNvPr id="51204" name="Fußzeilenplatzhalter 3"/>
          <p:cNvSpPr txBox="1">
            <a:spLocks noGrp="1"/>
          </p:cNvSpPr>
          <p:nvPr/>
        </p:nvSpPr>
        <p:spPr bwMode="auto">
          <a:xfrm>
            <a:off x="3" y="9430065"/>
            <a:ext cx="2945984" cy="49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4" tIns="47541" rIns="95084" bIns="47541" anchor="b"/>
          <a:lstStyle>
            <a:lvl1pPr defTabSz="947738" eaLnBrk="0" hangingPunct="0">
              <a:defRPr sz="2400">
                <a:solidFill>
                  <a:schemeClr val="tx1"/>
                </a:solidFill>
                <a:latin typeface="Times New Roman" pitchFamily="18" charset="0"/>
              </a:defRPr>
            </a:lvl1pPr>
            <a:lvl2pPr marL="742950" indent="-285750" defTabSz="947738" eaLnBrk="0" hangingPunct="0">
              <a:defRPr sz="2400">
                <a:solidFill>
                  <a:schemeClr val="tx1"/>
                </a:solidFill>
                <a:latin typeface="Times New Roman" pitchFamily="18" charset="0"/>
              </a:defRPr>
            </a:lvl2pPr>
            <a:lvl3pPr marL="1143000" indent="-228600" defTabSz="947738" eaLnBrk="0" hangingPunct="0">
              <a:defRPr sz="2400">
                <a:solidFill>
                  <a:schemeClr val="tx1"/>
                </a:solidFill>
                <a:latin typeface="Times New Roman" pitchFamily="18" charset="0"/>
              </a:defRPr>
            </a:lvl3pPr>
            <a:lvl4pPr marL="1600200" indent="-228600" defTabSz="947738" eaLnBrk="0" hangingPunct="0">
              <a:defRPr sz="2400">
                <a:solidFill>
                  <a:schemeClr val="tx1"/>
                </a:solidFill>
                <a:latin typeface="Times New Roman" pitchFamily="18" charset="0"/>
              </a:defRPr>
            </a:lvl4pPr>
            <a:lvl5pPr marL="2057400" indent="-228600" defTabSz="947738" eaLnBrk="0" hangingPunct="0">
              <a:defRPr sz="2400">
                <a:solidFill>
                  <a:schemeClr val="tx1"/>
                </a:solidFill>
                <a:latin typeface="Times New Roman" pitchFamily="18" charset="0"/>
              </a:defRPr>
            </a:lvl5pPr>
            <a:lvl6pPr marL="2514600" indent="-228600" defTabSz="947738" eaLnBrk="0" fontAlgn="base" hangingPunct="0">
              <a:spcBef>
                <a:spcPct val="0"/>
              </a:spcBef>
              <a:spcAft>
                <a:spcPct val="0"/>
              </a:spcAft>
              <a:defRPr sz="2400">
                <a:solidFill>
                  <a:schemeClr val="tx1"/>
                </a:solidFill>
                <a:latin typeface="Times New Roman" pitchFamily="18" charset="0"/>
              </a:defRPr>
            </a:lvl6pPr>
            <a:lvl7pPr marL="2971800" indent="-228600" defTabSz="947738" eaLnBrk="0" fontAlgn="base" hangingPunct="0">
              <a:spcBef>
                <a:spcPct val="0"/>
              </a:spcBef>
              <a:spcAft>
                <a:spcPct val="0"/>
              </a:spcAft>
              <a:defRPr sz="2400">
                <a:solidFill>
                  <a:schemeClr val="tx1"/>
                </a:solidFill>
                <a:latin typeface="Times New Roman" pitchFamily="18" charset="0"/>
              </a:defRPr>
            </a:lvl7pPr>
            <a:lvl8pPr marL="3429000" indent="-228600" defTabSz="947738" eaLnBrk="0" fontAlgn="base" hangingPunct="0">
              <a:spcBef>
                <a:spcPct val="0"/>
              </a:spcBef>
              <a:spcAft>
                <a:spcPct val="0"/>
              </a:spcAft>
              <a:defRPr sz="2400">
                <a:solidFill>
                  <a:schemeClr val="tx1"/>
                </a:solidFill>
                <a:latin typeface="Times New Roman" pitchFamily="18" charset="0"/>
              </a:defRPr>
            </a:lvl8pPr>
            <a:lvl9pPr marL="3886200" indent="-228600" defTabSz="947738" eaLnBrk="0" fontAlgn="base" hangingPunct="0">
              <a:spcBef>
                <a:spcPct val="0"/>
              </a:spcBef>
              <a:spcAft>
                <a:spcPct val="0"/>
              </a:spcAft>
              <a:defRPr sz="2400">
                <a:solidFill>
                  <a:schemeClr val="tx1"/>
                </a:solidFill>
                <a:latin typeface="Times New Roman" pitchFamily="18" charset="0"/>
              </a:defRPr>
            </a:lvl9pPr>
          </a:lstStyle>
          <a:p>
            <a:pPr eaLnBrk="1" hangingPunct="1"/>
            <a:r>
              <a:rPr lang="de-DE" sz="1100" dirty="0" err="1">
                <a:latin typeface="Arial" charset="0"/>
              </a:rPr>
              <a:t>con!flex</a:t>
            </a:r>
            <a:r>
              <a:rPr lang="de-DE" sz="1100" dirty="0">
                <a:latin typeface="Arial" charset="0"/>
              </a:rPr>
              <a:t> Bamberg</a:t>
            </a:r>
            <a:br>
              <a:rPr lang="de-DE" sz="1100" dirty="0">
                <a:latin typeface="Arial" charset="0"/>
              </a:rPr>
            </a:br>
            <a:r>
              <a:rPr lang="de-DE" sz="1100" dirty="0">
                <a:latin typeface="Arial" charset="0"/>
              </a:rPr>
              <a:t>0951/700 87 43</a:t>
            </a:r>
          </a:p>
        </p:txBody>
      </p:sp>
      <p:sp>
        <p:nvSpPr>
          <p:cNvPr id="51205" name="Foliennummernplatzhalter 4"/>
          <p:cNvSpPr txBox="1">
            <a:spLocks noGrp="1"/>
          </p:cNvSpPr>
          <p:nvPr/>
        </p:nvSpPr>
        <p:spPr bwMode="auto">
          <a:xfrm>
            <a:off x="3851693" y="9430065"/>
            <a:ext cx="2944361" cy="49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4" tIns="47541" rIns="95084" bIns="47541" anchor="b"/>
          <a:lstStyle>
            <a:lvl1pPr defTabSz="947738" eaLnBrk="0" hangingPunct="0">
              <a:defRPr sz="2400">
                <a:solidFill>
                  <a:schemeClr val="tx1"/>
                </a:solidFill>
                <a:latin typeface="Times New Roman" pitchFamily="18" charset="0"/>
              </a:defRPr>
            </a:lvl1pPr>
            <a:lvl2pPr marL="742950" indent="-285750" defTabSz="947738" eaLnBrk="0" hangingPunct="0">
              <a:defRPr sz="2400">
                <a:solidFill>
                  <a:schemeClr val="tx1"/>
                </a:solidFill>
                <a:latin typeface="Times New Roman" pitchFamily="18" charset="0"/>
              </a:defRPr>
            </a:lvl2pPr>
            <a:lvl3pPr marL="1143000" indent="-228600" defTabSz="947738" eaLnBrk="0" hangingPunct="0">
              <a:defRPr sz="2400">
                <a:solidFill>
                  <a:schemeClr val="tx1"/>
                </a:solidFill>
                <a:latin typeface="Times New Roman" pitchFamily="18" charset="0"/>
              </a:defRPr>
            </a:lvl3pPr>
            <a:lvl4pPr marL="1600200" indent="-228600" defTabSz="947738" eaLnBrk="0" hangingPunct="0">
              <a:defRPr sz="2400">
                <a:solidFill>
                  <a:schemeClr val="tx1"/>
                </a:solidFill>
                <a:latin typeface="Times New Roman" pitchFamily="18" charset="0"/>
              </a:defRPr>
            </a:lvl4pPr>
            <a:lvl5pPr marL="2057400" indent="-228600" defTabSz="947738" eaLnBrk="0" hangingPunct="0">
              <a:defRPr sz="2400">
                <a:solidFill>
                  <a:schemeClr val="tx1"/>
                </a:solidFill>
                <a:latin typeface="Times New Roman" pitchFamily="18" charset="0"/>
              </a:defRPr>
            </a:lvl5pPr>
            <a:lvl6pPr marL="2514600" indent="-228600" defTabSz="947738" eaLnBrk="0" fontAlgn="base" hangingPunct="0">
              <a:spcBef>
                <a:spcPct val="0"/>
              </a:spcBef>
              <a:spcAft>
                <a:spcPct val="0"/>
              </a:spcAft>
              <a:defRPr sz="2400">
                <a:solidFill>
                  <a:schemeClr val="tx1"/>
                </a:solidFill>
                <a:latin typeface="Times New Roman" pitchFamily="18" charset="0"/>
              </a:defRPr>
            </a:lvl6pPr>
            <a:lvl7pPr marL="2971800" indent="-228600" defTabSz="947738" eaLnBrk="0" fontAlgn="base" hangingPunct="0">
              <a:spcBef>
                <a:spcPct val="0"/>
              </a:spcBef>
              <a:spcAft>
                <a:spcPct val="0"/>
              </a:spcAft>
              <a:defRPr sz="2400">
                <a:solidFill>
                  <a:schemeClr val="tx1"/>
                </a:solidFill>
                <a:latin typeface="Times New Roman" pitchFamily="18" charset="0"/>
              </a:defRPr>
            </a:lvl7pPr>
            <a:lvl8pPr marL="3429000" indent="-228600" defTabSz="947738" eaLnBrk="0" fontAlgn="base" hangingPunct="0">
              <a:spcBef>
                <a:spcPct val="0"/>
              </a:spcBef>
              <a:spcAft>
                <a:spcPct val="0"/>
              </a:spcAft>
              <a:defRPr sz="2400">
                <a:solidFill>
                  <a:schemeClr val="tx1"/>
                </a:solidFill>
                <a:latin typeface="Times New Roman" pitchFamily="18" charset="0"/>
              </a:defRPr>
            </a:lvl8pPr>
            <a:lvl9pPr marL="3886200" indent="-228600" defTabSz="947738" eaLnBrk="0" fontAlgn="base" hangingPunct="0">
              <a:spcBef>
                <a:spcPct val="0"/>
              </a:spcBef>
              <a:spcAft>
                <a:spcPct val="0"/>
              </a:spcAft>
              <a:defRPr sz="2400">
                <a:solidFill>
                  <a:schemeClr val="tx1"/>
                </a:solidFill>
                <a:latin typeface="Times New Roman" pitchFamily="18" charset="0"/>
              </a:defRPr>
            </a:lvl9pPr>
          </a:lstStyle>
          <a:p>
            <a:pPr algn="r" eaLnBrk="1" hangingPunct="1"/>
            <a:fld id="{326C32CB-3AEA-47DE-9CD1-B86124BAC902}" type="slidenum">
              <a:rPr lang="de-DE" sz="1100">
                <a:latin typeface="Arial" charset="0"/>
              </a:rPr>
              <a:pPr algn="r" eaLnBrk="1" hangingPunct="1"/>
              <a:t>4</a:t>
            </a:fld>
            <a:endParaRPr lang="de-DE" sz="1100" dirty="0">
              <a:latin typeface="Arial" charset="0"/>
            </a:endParaRPr>
          </a:p>
        </p:txBody>
      </p:sp>
    </p:spTree>
    <p:extLst>
      <p:ext uri="{BB962C8B-B14F-4D97-AF65-F5344CB8AC3E}">
        <p14:creationId xmlns:p14="http://schemas.microsoft.com/office/powerpoint/2010/main" val="647266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550863" y="747713"/>
            <a:ext cx="5697537" cy="4273550"/>
          </a:xfrm>
          <a:ln/>
        </p:spPr>
      </p:sp>
      <p:sp>
        <p:nvSpPr>
          <p:cNvPr id="51203" name="Notizenplatzhalter 2"/>
          <p:cNvSpPr>
            <a:spLocks noGrp="1"/>
          </p:cNvSpPr>
          <p:nvPr>
            <p:ph type="body" idx="1"/>
          </p:nvPr>
        </p:nvSpPr>
        <p:spPr>
          <a:noFill/>
        </p:spPr>
        <p:txBody>
          <a:bodyPr lIns="95084" tIns="47541" rIns="95084" bIns="47541"/>
          <a:lstStyle/>
          <a:p>
            <a:pPr eaLnBrk="1" hangingPunct="1"/>
            <a:endParaRPr lang="de-DE"/>
          </a:p>
        </p:txBody>
      </p:sp>
      <p:sp>
        <p:nvSpPr>
          <p:cNvPr id="51204" name="Fußzeilenplatzhalter 3"/>
          <p:cNvSpPr txBox="1">
            <a:spLocks noGrp="1"/>
          </p:cNvSpPr>
          <p:nvPr/>
        </p:nvSpPr>
        <p:spPr bwMode="auto">
          <a:xfrm>
            <a:off x="3" y="9430065"/>
            <a:ext cx="2945984" cy="49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4" tIns="47541" rIns="95084" bIns="47541" anchor="b"/>
          <a:lstStyle>
            <a:lvl1pPr defTabSz="947738" eaLnBrk="0" hangingPunct="0">
              <a:defRPr sz="2400">
                <a:solidFill>
                  <a:schemeClr val="tx1"/>
                </a:solidFill>
                <a:latin typeface="Times New Roman" pitchFamily="18" charset="0"/>
              </a:defRPr>
            </a:lvl1pPr>
            <a:lvl2pPr marL="742950" indent="-285750" defTabSz="947738" eaLnBrk="0" hangingPunct="0">
              <a:defRPr sz="2400">
                <a:solidFill>
                  <a:schemeClr val="tx1"/>
                </a:solidFill>
                <a:latin typeface="Times New Roman" pitchFamily="18" charset="0"/>
              </a:defRPr>
            </a:lvl2pPr>
            <a:lvl3pPr marL="1143000" indent="-228600" defTabSz="947738" eaLnBrk="0" hangingPunct="0">
              <a:defRPr sz="2400">
                <a:solidFill>
                  <a:schemeClr val="tx1"/>
                </a:solidFill>
                <a:latin typeface="Times New Roman" pitchFamily="18" charset="0"/>
              </a:defRPr>
            </a:lvl3pPr>
            <a:lvl4pPr marL="1600200" indent="-228600" defTabSz="947738" eaLnBrk="0" hangingPunct="0">
              <a:defRPr sz="2400">
                <a:solidFill>
                  <a:schemeClr val="tx1"/>
                </a:solidFill>
                <a:latin typeface="Times New Roman" pitchFamily="18" charset="0"/>
              </a:defRPr>
            </a:lvl4pPr>
            <a:lvl5pPr marL="2057400" indent="-228600" defTabSz="947738" eaLnBrk="0" hangingPunct="0">
              <a:defRPr sz="2400">
                <a:solidFill>
                  <a:schemeClr val="tx1"/>
                </a:solidFill>
                <a:latin typeface="Times New Roman" pitchFamily="18" charset="0"/>
              </a:defRPr>
            </a:lvl5pPr>
            <a:lvl6pPr marL="2514600" indent="-228600" defTabSz="947738" eaLnBrk="0" fontAlgn="base" hangingPunct="0">
              <a:spcBef>
                <a:spcPct val="0"/>
              </a:spcBef>
              <a:spcAft>
                <a:spcPct val="0"/>
              </a:spcAft>
              <a:defRPr sz="2400">
                <a:solidFill>
                  <a:schemeClr val="tx1"/>
                </a:solidFill>
                <a:latin typeface="Times New Roman" pitchFamily="18" charset="0"/>
              </a:defRPr>
            </a:lvl6pPr>
            <a:lvl7pPr marL="2971800" indent="-228600" defTabSz="947738" eaLnBrk="0" fontAlgn="base" hangingPunct="0">
              <a:spcBef>
                <a:spcPct val="0"/>
              </a:spcBef>
              <a:spcAft>
                <a:spcPct val="0"/>
              </a:spcAft>
              <a:defRPr sz="2400">
                <a:solidFill>
                  <a:schemeClr val="tx1"/>
                </a:solidFill>
                <a:latin typeface="Times New Roman" pitchFamily="18" charset="0"/>
              </a:defRPr>
            </a:lvl7pPr>
            <a:lvl8pPr marL="3429000" indent="-228600" defTabSz="947738" eaLnBrk="0" fontAlgn="base" hangingPunct="0">
              <a:spcBef>
                <a:spcPct val="0"/>
              </a:spcBef>
              <a:spcAft>
                <a:spcPct val="0"/>
              </a:spcAft>
              <a:defRPr sz="2400">
                <a:solidFill>
                  <a:schemeClr val="tx1"/>
                </a:solidFill>
                <a:latin typeface="Times New Roman" pitchFamily="18" charset="0"/>
              </a:defRPr>
            </a:lvl8pPr>
            <a:lvl9pPr marL="3886200" indent="-228600" defTabSz="947738" eaLnBrk="0" fontAlgn="base" hangingPunct="0">
              <a:spcBef>
                <a:spcPct val="0"/>
              </a:spcBef>
              <a:spcAft>
                <a:spcPct val="0"/>
              </a:spcAft>
              <a:defRPr sz="2400">
                <a:solidFill>
                  <a:schemeClr val="tx1"/>
                </a:solidFill>
                <a:latin typeface="Times New Roman" pitchFamily="18" charset="0"/>
              </a:defRPr>
            </a:lvl9pPr>
          </a:lstStyle>
          <a:p>
            <a:pPr eaLnBrk="1" hangingPunct="1"/>
            <a:r>
              <a:rPr lang="de-DE" sz="1100" dirty="0" err="1">
                <a:latin typeface="Arial" charset="0"/>
              </a:rPr>
              <a:t>con!flex</a:t>
            </a:r>
            <a:r>
              <a:rPr lang="de-DE" sz="1100" dirty="0">
                <a:latin typeface="Arial" charset="0"/>
              </a:rPr>
              <a:t> Bamberg</a:t>
            </a:r>
            <a:br>
              <a:rPr lang="de-DE" sz="1100" dirty="0">
                <a:latin typeface="Arial" charset="0"/>
              </a:rPr>
            </a:br>
            <a:r>
              <a:rPr lang="de-DE" sz="1100" dirty="0">
                <a:latin typeface="Arial" charset="0"/>
              </a:rPr>
              <a:t>0951/700 87 43</a:t>
            </a:r>
          </a:p>
        </p:txBody>
      </p:sp>
      <p:sp>
        <p:nvSpPr>
          <p:cNvPr id="51205" name="Foliennummernplatzhalter 4"/>
          <p:cNvSpPr txBox="1">
            <a:spLocks noGrp="1"/>
          </p:cNvSpPr>
          <p:nvPr/>
        </p:nvSpPr>
        <p:spPr bwMode="auto">
          <a:xfrm>
            <a:off x="3851693" y="9430065"/>
            <a:ext cx="2944361" cy="49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4" tIns="47541" rIns="95084" bIns="47541" anchor="b"/>
          <a:lstStyle>
            <a:lvl1pPr defTabSz="947738" eaLnBrk="0" hangingPunct="0">
              <a:defRPr sz="2400">
                <a:solidFill>
                  <a:schemeClr val="tx1"/>
                </a:solidFill>
                <a:latin typeface="Times New Roman" pitchFamily="18" charset="0"/>
              </a:defRPr>
            </a:lvl1pPr>
            <a:lvl2pPr marL="742950" indent="-285750" defTabSz="947738" eaLnBrk="0" hangingPunct="0">
              <a:defRPr sz="2400">
                <a:solidFill>
                  <a:schemeClr val="tx1"/>
                </a:solidFill>
                <a:latin typeface="Times New Roman" pitchFamily="18" charset="0"/>
              </a:defRPr>
            </a:lvl2pPr>
            <a:lvl3pPr marL="1143000" indent="-228600" defTabSz="947738" eaLnBrk="0" hangingPunct="0">
              <a:defRPr sz="2400">
                <a:solidFill>
                  <a:schemeClr val="tx1"/>
                </a:solidFill>
                <a:latin typeface="Times New Roman" pitchFamily="18" charset="0"/>
              </a:defRPr>
            </a:lvl3pPr>
            <a:lvl4pPr marL="1600200" indent="-228600" defTabSz="947738" eaLnBrk="0" hangingPunct="0">
              <a:defRPr sz="2400">
                <a:solidFill>
                  <a:schemeClr val="tx1"/>
                </a:solidFill>
                <a:latin typeface="Times New Roman" pitchFamily="18" charset="0"/>
              </a:defRPr>
            </a:lvl4pPr>
            <a:lvl5pPr marL="2057400" indent="-228600" defTabSz="947738" eaLnBrk="0" hangingPunct="0">
              <a:defRPr sz="2400">
                <a:solidFill>
                  <a:schemeClr val="tx1"/>
                </a:solidFill>
                <a:latin typeface="Times New Roman" pitchFamily="18" charset="0"/>
              </a:defRPr>
            </a:lvl5pPr>
            <a:lvl6pPr marL="2514600" indent="-228600" defTabSz="947738" eaLnBrk="0" fontAlgn="base" hangingPunct="0">
              <a:spcBef>
                <a:spcPct val="0"/>
              </a:spcBef>
              <a:spcAft>
                <a:spcPct val="0"/>
              </a:spcAft>
              <a:defRPr sz="2400">
                <a:solidFill>
                  <a:schemeClr val="tx1"/>
                </a:solidFill>
                <a:latin typeface="Times New Roman" pitchFamily="18" charset="0"/>
              </a:defRPr>
            </a:lvl6pPr>
            <a:lvl7pPr marL="2971800" indent="-228600" defTabSz="947738" eaLnBrk="0" fontAlgn="base" hangingPunct="0">
              <a:spcBef>
                <a:spcPct val="0"/>
              </a:spcBef>
              <a:spcAft>
                <a:spcPct val="0"/>
              </a:spcAft>
              <a:defRPr sz="2400">
                <a:solidFill>
                  <a:schemeClr val="tx1"/>
                </a:solidFill>
                <a:latin typeface="Times New Roman" pitchFamily="18" charset="0"/>
              </a:defRPr>
            </a:lvl7pPr>
            <a:lvl8pPr marL="3429000" indent="-228600" defTabSz="947738" eaLnBrk="0" fontAlgn="base" hangingPunct="0">
              <a:spcBef>
                <a:spcPct val="0"/>
              </a:spcBef>
              <a:spcAft>
                <a:spcPct val="0"/>
              </a:spcAft>
              <a:defRPr sz="2400">
                <a:solidFill>
                  <a:schemeClr val="tx1"/>
                </a:solidFill>
                <a:latin typeface="Times New Roman" pitchFamily="18" charset="0"/>
              </a:defRPr>
            </a:lvl8pPr>
            <a:lvl9pPr marL="3886200" indent="-228600" defTabSz="947738" eaLnBrk="0" fontAlgn="base" hangingPunct="0">
              <a:spcBef>
                <a:spcPct val="0"/>
              </a:spcBef>
              <a:spcAft>
                <a:spcPct val="0"/>
              </a:spcAft>
              <a:defRPr sz="2400">
                <a:solidFill>
                  <a:schemeClr val="tx1"/>
                </a:solidFill>
                <a:latin typeface="Times New Roman" pitchFamily="18" charset="0"/>
              </a:defRPr>
            </a:lvl9pPr>
          </a:lstStyle>
          <a:p>
            <a:pPr algn="r" eaLnBrk="1" hangingPunct="1"/>
            <a:fld id="{326C32CB-3AEA-47DE-9CD1-B86124BAC902}" type="slidenum">
              <a:rPr lang="de-DE" sz="1100">
                <a:latin typeface="Arial" charset="0"/>
              </a:rPr>
              <a:pPr algn="r" eaLnBrk="1" hangingPunct="1"/>
              <a:t>5</a:t>
            </a:fld>
            <a:endParaRPr lang="de-DE" sz="1100" dirty="0">
              <a:latin typeface="Arial" charset="0"/>
            </a:endParaRPr>
          </a:p>
        </p:txBody>
      </p:sp>
    </p:spTree>
    <p:extLst>
      <p:ext uri="{BB962C8B-B14F-4D97-AF65-F5344CB8AC3E}">
        <p14:creationId xmlns:p14="http://schemas.microsoft.com/office/powerpoint/2010/main" val="87420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xfrm>
            <a:off x="550863" y="747713"/>
            <a:ext cx="5697537" cy="4273550"/>
          </a:xfrm>
          <a:ln/>
        </p:spPr>
      </p:sp>
      <p:sp>
        <p:nvSpPr>
          <p:cNvPr id="51203" name="Notizenplatzhalter 2"/>
          <p:cNvSpPr>
            <a:spLocks noGrp="1"/>
          </p:cNvSpPr>
          <p:nvPr>
            <p:ph type="body" idx="1"/>
          </p:nvPr>
        </p:nvSpPr>
        <p:spPr>
          <a:noFill/>
        </p:spPr>
        <p:txBody>
          <a:bodyPr lIns="95084" tIns="47541" rIns="95084" bIns="47541"/>
          <a:lstStyle/>
          <a:p>
            <a:pPr eaLnBrk="1" hangingPunct="1"/>
            <a:endParaRPr lang="de-DE"/>
          </a:p>
        </p:txBody>
      </p:sp>
      <p:sp>
        <p:nvSpPr>
          <p:cNvPr id="51204" name="Fußzeilenplatzhalter 3"/>
          <p:cNvSpPr txBox="1">
            <a:spLocks noGrp="1"/>
          </p:cNvSpPr>
          <p:nvPr/>
        </p:nvSpPr>
        <p:spPr bwMode="auto">
          <a:xfrm>
            <a:off x="3" y="9430065"/>
            <a:ext cx="2945984" cy="49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4" tIns="47541" rIns="95084" bIns="47541" anchor="b"/>
          <a:lstStyle>
            <a:lvl1pPr defTabSz="947738" eaLnBrk="0" hangingPunct="0">
              <a:defRPr sz="2400">
                <a:solidFill>
                  <a:schemeClr val="tx1"/>
                </a:solidFill>
                <a:latin typeface="Times New Roman" pitchFamily="18" charset="0"/>
              </a:defRPr>
            </a:lvl1pPr>
            <a:lvl2pPr marL="742950" indent="-285750" defTabSz="947738" eaLnBrk="0" hangingPunct="0">
              <a:defRPr sz="2400">
                <a:solidFill>
                  <a:schemeClr val="tx1"/>
                </a:solidFill>
                <a:latin typeface="Times New Roman" pitchFamily="18" charset="0"/>
              </a:defRPr>
            </a:lvl2pPr>
            <a:lvl3pPr marL="1143000" indent="-228600" defTabSz="947738" eaLnBrk="0" hangingPunct="0">
              <a:defRPr sz="2400">
                <a:solidFill>
                  <a:schemeClr val="tx1"/>
                </a:solidFill>
                <a:latin typeface="Times New Roman" pitchFamily="18" charset="0"/>
              </a:defRPr>
            </a:lvl3pPr>
            <a:lvl4pPr marL="1600200" indent="-228600" defTabSz="947738" eaLnBrk="0" hangingPunct="0">
              <a:defRPr sz="2400">
                <a:solidFill>
                  <a:schemeClr val="tx1"/>
                </a:solidFill>
                <a:latin typeface="Times New Roman" pitchFamily="18" charset="0"/>
              </a:defRPr>
            </a:lvl4pPr>
            <a:lvl5pPr marL="2057400" indent="-228600" defTabSz="947738" eaLnBrk="0" hangingPunct="0">
              <a:defRPr sz="2400">
                <a:solidFill>
                  <a:schemeClr val="tx1"/>
                </a:solidFill>
                <a:latin typeface="Times New Roman" pitchFamily="18" charset="0"/>
              </a:defRPr>
            </a:lvl5pPr>
            <a:lvl6pPr marL="2514600" indent="-228600" defTabSz="947738" eaLnBrk="0" fontAlgn="base" hangingPunct="0">
              <a:spcBef>
                <a:spcPct val="0"/>
              </a:spcBef>
              <a:spcAft>
                <a:spcPct val="0"/>
              </a:spcAft>
              <a:defRPr sz="2400">
                <a:solidFill>
                  <a:schemeClr val="tx1"/>
                </a:solidFill>
                <a:latin typeface="Times New Roman" pitchFamily="18" charset="0"/>
              </a:defRPr>
            </a:lvl6pPr>
            <a:lvl7pPr marL="2971800" indent="-228600" defTabSz="947738" eaLnBrk="0" fontAlgn="base" hangingPunct="0">
              <a:spcBef>
                <a:spcPct val="0"/>
              </a:spcBef>
              <a:spcAft>
                <a:spcPct val="0"/>
              </a:spcAft>
              <a:defRPr sz="2400">
                <a:solidFill>
                  <a:schemeClr val="tx1"/>
                </a:solidFill>
                <a:latin typeface="Times New Roman" pitchFamily="18" charset="0"/>
              </a:defRPr>
            </a:lvl7pPr>
            <a:lvl8pPr marL="3429000" indent="-228600" defTabSz="947738" eaLnBrk="0" fontAlgn="base" hangingPunct="0">
              <a:spcBef>
                <a:spcPct val="0"/>
              </a:spcBef>
              <a:spcAft>
                <a:spcPct val="0"/>
              </a:spcAft>
              <a:defRPr sz="2400">
                <a:solidFill>
                  <a:schemeClr val="tx1"/>
                </a:solidFill>
                <a:latin typeface="Times New Roman" pitchFamily="18" charset="0"/>
              </a:defRPr>
            </a:lvl8pPr>
            <a:lvl9pPr marL="3886200" indent="-228600" defTabSz="947738" eaLnBrk="0" fontAlgn="base" hangingPunct="0">
              <a:spcBef>
                <a:spcPct val="0"/>
              </a:spcBef>
              <a:spcAft>
                <a:spcPct val="0"/>
              </a:spcAft>
              <a:defRPr sz="2400">
                <a:solidFill>
                  <a:schemeClr val="tx1"/>
                </a:solidFill>
                <a:latin typeface="Times New Roman" pitchFamily="18" charset="0"/>
              </a:defRPr>
            </a:lvl9pPr>
          </a:lstStyle>
          <a:p>
            <a:pPr eaLnBrk="1" hangingPunct="1"/>
            <a:r>
              <a:rPr lang="de-DE" sz="1100" dirty="0" err="1">
                <a:latin typeface="Arial" charset="0"/>
              </a:rPr>
              <a:t>con!flex</a:t>
            </a:r>
            <a:r>
              <a:rPr lang="de-DE" sz="1100" dirty="0">
                <a:latin typeface="Arial" charset="0"/>
              </a:rPr>
              <a:t> Bamberg</a:t>
            </a:r>
            <a:br>
              <a:rPr lang="de-DE" sz="1100" dirty="0">
                <a:latin typeface="Arial" charset="0"/>
              </a:rPr>
            </a:br>
            <a:r>
              <a:rPr lang="de-DE" sz="1100" dirty="0">
                <a:latin typeface="Arial" charset="0"/>
              </a:rPr>
              <a:t>0951/700 87 43</a:t>
            </a:r>
          </a:p>
        </p:txBody>
      </p:sp>
      <p:sp>
        <p:nvSpPr>
          <p:cNvPr id="51205" name="Foliennummernplatzhalter 4"/>
          <p:cNvSpPr txBox="1">
            <a:spLocks noGrp="1"/>
          </p:cNvSpPr>
          <p:nvPr/>
        </p:nvSpPr>
        <p:spPr bwMode="auto">
          <a:xfrm>
            <a:off x="3851693" y="9430065"/>
            <a:ext cx="2944361" cy="49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4" tIns="47541" rIns="95084" bIns="47541" anchor="b"/>
          <a:lstStyle>
            <a:lvl1pPr defTabSz="947738" eaLnBrk="0" hangingPunct="0">
              <a:defRPr sz="2400">
                <a:solidFill>
                  <a:schemeClr val="tx1"/>
                </a:solidFill>
                <a:latin typeface="Times New Roman" pitchFamily="18" charset="0"/>
              </a:defRPr>
            </a:lvl1pPr>
            <a:lvl2pPr marL="742950" indent="-285750" defTabSz="947738" eaLnBrk="0" hangingPunct="0">
              <a:defRPr sz="2400">
                <a:solidFill>
                  <a:schemeClr val="tx1"/>
                </a:solidFill>
                <a:latin typeface="Times New Roman" pitchFamily="18" charset="0"/>
              </a:defRPr>
            </a:lvl2pPr>
            <a:lvl3pPr marL="1143000" indent="-228600" defTabSz="947738" eaLnBrk="0" hangingPunct="0">
              <a:defRPr sz="2400">
                <a:solidFill>
                  <a:schemeClr val="tx1"/>
                </a:solidFill>
                <a:latin typeface="Times New Roman" pitchFamily="18" charset="0"/>
              </a:defRPr>
            </a:lvl3pPr>
            <a:lvl4pPr marL="1600200" indent="-228600" defTabSz="947738" eaLnBrk="0" hangingPunct="0">
              <a:defRPr sz="2400">
                <a:solidFill>
                  <a:schemeClr val="tx1"/>
                </a:solidFill>
                <a:latin typeface="Times New Roman" pitchFamily="18" charset="0"/>
              </a:defRPr>
            </a:lvl4pPr>
            <a:lvl5pPr marL="2057400" indent="-228600" defTabSz="947738" eaLnBrk="0" hangingPunct="0">
              <a:defRPr sz="2400">
                <a:solidFill>
                  <a:schemeClr val="tx1"/>
                </a:solidFill>
                <a:latin typeface="Times New Roman" pitchFamily="18" charset="0"/>
              </a:defRPr>
            </a:lvl5pPr>
            <a:lvl6pPr marL="2514600" indent="-228600" defTabSz="947738" eaLnBrk="0" fontAlgn="base" hangingPunct="0">
              <a:spcBef>
                <a:spcPct val="0"/>
              </a:spcBef>
              <a:spcAft>
                <a:spcPct val="0"/>
              </a:spcAft>
              <a:defRPr sz="2400">
                <a:solidFill>
                  <a:schemeClr val="tx1"/>
                </a:solidFill>
                <a:latin typeface="Times New Roman" pitchFamily="18" charset="0"/>
              </a:defRPr>
            </a:lvl6pPr>
            <a:lvl7pPr marL="2971800" indent="-228600" defTabSz="947738" eaLnBrk="0" fontAlgn="base" hangingPunct="0">
              <a:spcBef>
                <a:spcPct val="0"/>
              </a:spcBef>
              <a:spcAft>
                <a:spcPct val="0"/>
              </a:spcAft>
              <a:defRPr sz="2400">
                <a:solidFill>
                  <a:schemeClr val="tx1"/>
                </a:solidFill>
                <a:latin typeface="Times New Roman" pitchFamily="18" charset="0"/>
              </a:defRPr>
            </a:lvl7pPr>
            <a:lvl8pPr marL="3429000" indent="-228600" defTabSz="947738" eaLnBrk="0" fontAlgn="base" hangingPunct="0">
              <a:spcBef>
                <a:spcPct val="0"/>
              </a:spcBef>
              <a:spcAft>
                <a:spcPct val="0"/>
              </a:spcAft>
              <a:defRPr sz="2400">
                <a:solidFill>
                  <a:schemeClr val="tx1"/>
                </a:solidFill>
                <a:latin typeface="Times New Roman" pitchFamily="18" charset="0"/>
              </a:defRPr>
            </a:lvl8pPr>
            <a:lvl9pPr marL="3886200" indent="-228600" defTabSz="947738" eaLnBrk="0" fontAlgn="base" hangingPunct="0">
              <a:spcBef>
                <a:spcPct val="0"/>
              </a:spcBef>
              <a:spcAft>
                <a:spcPct val="0"/>
              </a:spcAft>
              <a:defRPr sz="2400">
                <a:solidFill>
                  <a:schemeClr val="tx1"/>
                </a:solidFill>
                <a:latin typeface="Times New Roman" pitchFamily="18" charset="0"/>
              </a:defRPr>
            </a:lvl9pPr>
          </a:lstStyle>
          <a:p>
            <a:pPr algn="r" eaLnBrk="1" hangingPunct="1"/>
            <a:fld id="{326C32CB-3AEA-47DE-9CD1-B86124BAC902}" type="slidenum">
              <a:rPr lang="de-DE" sz="1100">
                <a:latin typeface="Arial" charset="0"/>
              </a:rPr>
              <a:pPr algn="r" eaLnBrk="1" hangingPunct="1"/>
              <a:t>6</a:t>
            </a:fld>
            <a:endParaRPr lang="de-DE" sz="1100" dirty="0">
              <a:latin typeface="Arial" charset="0"/>
            </a:endParaRPr>
          </a:p>
        </p:txBody>
      </p:sp>
    </p:spTree>
    <p:extLst>
      <p:ext uri="{BB962C8B-B14F-4D97-AF65-F5344CB8AC3E}">
        <p14:creationId xmlns:p14="http://schemas.microsoft.com/office/powerpoint/2010/main" val="2894352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26E374-39D2-4965-A78E-1F2F93818B6E}" type="slidenum">
              <a:rPr lang="de-DE" altLang="de-DE"/>
              <a:pPr/>
              <a:t>8</a:t>
            </a:fld>
            <a:endParaRPr lang="de-DE" altLang="de-DE"/>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663469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32A14B-B577-4EA5-80CA-2DC8FB03E7A8}" type="slidenum">
              <a:rPr lang="de-DE" altLang="de-DE"/>
              <a:pPr/>
              <a:t>9</a:t>
            </a:fld>
            <a:endParaRPr lang="de-DE" altLang="de-DE"/>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114880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a:ln/>
        </p:spPr>
      </p:sp>
      <p:sp>
        <p:nvSpPr>
          <p:cNvPr id="59395" name="Notizenplatzhalter 2"/>
          <p:cNvSpPr>
            <a:spLocks noGrp="1"/>
          </p:cNvSpPr>
          <p:nvPr>
            <p:ph type="body" idx="1"/>
          </p:nvPr>
        </p:nvSpPr>
        <p:spPr>
          <a:noFill/>
        </p:spPr>
        <p:txBody>
          <a:bodyPr/>
          <a:lstStyle/>
          <a:p>
            <a:pPr eaLnBrk="1" hangingPunct="1"/>
            <a:endParaRPr lang="de-DE"/>
          </a:p>
        </p:txBody>
      </p:sp>
      <p:sp>
        <p:nvSpPr>
          <p:cNvPr id="59396" name="Fußzeilenplatzhalter 3"/>
          <p:cNvSpPr txBox="1">
            <a:spLocks noGrp="1"/>
          </p:cNvSpPr>
          <p:nvPr/>
        </p:nvSpPr>
        <p:spPr bwMode="auto">
          <a:xfrm>
            <a:off x="1"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85" tIns="47841" rIns="95685" bIns="47841" anchor="b"/>
          <a:lstStyle>
            <a:lvl1pPr defTabSz="954088" eaLnBrk="0" hangingPunct="0">
              <a:defRPr>
                <a:solidFill>
                  <a:schemeClr val="tx1"/>
                </a:solidFill>
                <a:latin typeface="Arial" charset="0"/>
              </a:defRPr>
            </a:lvl1pPr>
            <a:lvl2pPr marL="742950" indent="-285750" defTabSz="954088" eaLnBrk="0" hangingPunct="0">
              <a:defRPr>
                <a:solidFill>
                  <a:schemeClr val="tx1"/>
                </a:solidFill>
                <a:latin typeface="Arial" charset="0"/>
              </a:defRPr>
            </a:lvl2pPr>
            <a:lvl3pPr marL="1143000" indent="-228600" defTabSz="954088" eaLnBrk="0" hangingPunct="0">
              <a:defRPr>
                <a:solidFill>
                  <a:schemeClr val="tx1"/>
                </a:solidFill>
                <a:latin typeface="Arial" charset="0"/>
              </a:defRPr>
            </a:lvl3pPr>
            <a:lvl4pPr marL="1600200" indent="-228600" defTabSz="954088" eaLnBrk="0" hangingPunct="0">
              <a:defRPr>
                <a:solidFill>
                  <a:schemeClr val="tx1"/>
                </a:solidFill>
                <a:latin typeface="Arial" charset="0"/>
              </a:defRPr>
            </a:lvl4pPr>
            <a:lvl5pPr marL="2057400" indent="-228600" defTabSz="954088" eaLnBrk="0" hangingPunct="0">
              <a:defRPr>
                <a:solidFill>
                  <a:schemeClr val="tx1"/>
                </a:solidFill>
                <a:latin typeface="Arial" charset="0"/>
              </a:defRPr>
            </a:lvl5pPr>
            <a:lvl6pPr marL="2514600" indent="-228600" defTabSz="954088" eaLnBrk="0" fontAlgn="base" hangingPunct="0">
              <a:spcBef>
                <a:spcPct val="0"/>
              </a:spcBef>
              <a:spcAft>
                <a:spcPct val="0"/>
              </a:spcAft>
              <a:defRPr>
                <a:solidFill>
                  <a:schemeClr val="tx1"/>
                </a:solidFill>
                <a:latin typeface="Arial" charset="0"/>
              </a:defRPr>
            </a:lvl6pPr>
            <a:lvl7pPr marL="2971800" indent="-228600" defTabSz="954088" eaLnBrk="0" fontAlgn="base" hangingPunct="0">
              <a:spcBef>
                <a:spcPct val="0"/>
              </a:spcBef>
              <a:spcAft>
                <a:spcPct val="0"/>
              </a:spcAft>
              <a:defRPr>
                <a:solidFill>
                  <a:schemeClr val="tx1"/>
                </a:solidFill>
                <a:latin typeface="Arial" charset="0"/>
              </a:defRPr>
            </a:lvl7pPr>
            <a:lvl8pPr marL="3429000" indent="-228600" defTabSz="954088" eaLnBrk="0" fontAlgn="base" hangingPunct="0">
              <a:spcBef>
                <a:spcPct val="0"/>
              </a:spcBef>
              <a:spcAft>
                <a:spcPct val="0"/>
              </a:spcAft>
              <a:defRPr>
                <a:solidFill>
                  <a:schemeClr val="tx1"/>
                </a:solidFill>
                <a:latin typeface="Arial" charset="0"/>
              </a:defRPr>
            </a:lvl8pPr>
            <a:lvl9pPr marL="3886200" indent="-228600" defTabSz="954088" eaLnBrk="0" fontAlgn="base" hangingPunct="0">
              <a:spcBef>
                <a:spcPct val="0"/>
              </a:spcBef>
              <a:spcAft>
                <a:spcPct val="0"/>
              </a:spcAft>
              <a:defRPr>
                <a:solidFill>
                  <a:schemeClr val="tx1"/>
                </a:solidFill>
                <a:latin typeface="Arial" charset="0"/>
              </a:defRPr>
            </a:lvl9pPr>
          </a:lstStyle>
          <a:p>
            <a:pPr eaLnBrk="1" hangingPunct="1"/>
            <a:r>
              <a:rPr lang="de-DE" sz="1000"/>
              <a:t>con!flex Bamberg</a:t>
            </a:r>
            <a:br>
              <a:rPr lang="de-DE" sz="1000"/>
            </a:br>
            <a:r>
              <a:rPr lang="de-DE" sz="1000"/>
              <a:t>0951/700 87 43</a:t>
            </a:r>
          </a:p>
        </p:txBody>
      </p:sp>
      <p:sp>
        <p:nvSpPr>
          <p:cNvPr id="59397" name="Foliennummernplatzhalter 4"/>
          <p:cNvSpPr txBox="1">
            <a:spLocks noGrp="1"/>
          </p:cNvSpPr>
          <p:nvPr/>
        </p:nvSpPr>
        <p:spPr bwMode="auto">
          <a:xfrm>
            <a:off x="3848869" y="9428583"/>
            <a:ext cx="2947233"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85" tIns="47841" rIns="95685" bIns="47841" anchor="b"/>
          <a:lstStyle>
            <a:lvl1pPr defTabSz="954088" eaLnBrk="0" hangingPunct="0">
              <a:defRPr>
                <a:solidFill>
                  <a:schemeClr val="tx1"/>
                </a:solidFill>
                <a:latin typeface="Arial" charset="0"/>
              </a:defRPr>
            </a:lvl1pPr>
            <a:lvl2pPr marL="742950" indent="-285750" defTabSz="954088" eaLnBrk="0" hangingPunct="0">
              <a:defRPr>
                <a:solidFill>
                  <a:schemeClr val="tx1"/>
                </a:solidFill>
                <a:latin typeface="Arial" charset="0"/>
              </a:defRPr>
            </a:lvl2pPr>
            <a:lvl3pPr marL="1143000" indent="-228600" defTabSz="954088" eaLnBrk="0" hangingPunct="0">
              <a:defRPr>
                <a:solidFill>
                  <a:schemeClr val="tx1"/>
                </a:solidFill>
                <a:latin typeface="Arial" charset="0"/>
              </a:defRPr>
            </a:lvl3pPr>
            <a:lvl4pPr marL="1600200" indent="-228600" defTabSz="954088" eaLnBrk="0" hangingPunct="0">
              <a:defRPr>
                <a:solidFill>
                  <a:schemeClr val="tx1"/>
                </a:solidFill>
                <a:latin typeface="Arial" charset="0"/>
              </a:defRPr>
            </a:lvl4pPr>
            <a:lvl5pPr marL="2057400" indent="-228600" defTabSz="954088" eaLnBrk="0" hangingPunct="0">
              <a:defRPr>
                <a:solidFill>
                  <a:schemeClr val="tx1"/>
                </a:solidFill>
                <a:latin typeface="Arial" charset="0"/>
              </a:defRPr>
            </a:lvl5pPr>
            <a:lvl6pPr marL="2514600" indent="-228600" defTabSz="954088" eaLnBrk="0" fontAlgn="base" hangingPunct="0">
              <a:spcBef>
                <a:spcPct val="0"/>
              </a:spcBef>
              <a:spcAft>
                <a:spcPct val="0"/>
              </a:spcAft>
              <a:defRPr>
                <a:solidFill>
                  <a:schemeClr val="tx1"/>
                </a:solidFill>
                <a:latin typeface="Arial" charset="0"/>
              </a:defRPr>
            </a:lvl6pPr>
            <a:lvl7pPr marL="2971800" indent="-228600" defTabSz="954088" eaLnBrk="0" fontAlgn="base" hangingPunct="0">
              <a:spcBef>
                <a:spcPct val="0"/>
              </a:spcBef>
              <a:spcAft>
                <a:spcPct val="0"/>
              </a:spcAft>
              <a:defRPr>
                <a:solidFill>
                  <a:schemeClr val="tx1"/>
                </a:solidFill>
                <a:latin typeface="Arial" charset="0"/>
              </a:defRPr>
            </a:lvl7pPr>
            <a:lvl8pPr marL="3429000" indent="-228600" defTabSz="954088" eaLnBrk="0" fontAlgn="base" hangingPunct="0">
              <a:spcBef>
                <a:spcPct val="0"/>
              </a:spcBef>
              <a:spcAft>
                <a:spcPct val="0"/>
              </a:spcAft>
              <a:defRPr>
                <a:solidFill>
                  <a:schemeClr val="tx1"/>
                </a:solidFill>
                <a:latin typeface="Arial" charset="0"/>
              </a:defRPr>
            </a:lvl8pPr>
            <a:lvl9pPr marL="3886200" indent="-228600" defTabSz="954088" eaLnBrk="0" fontAlgn="base" hangingPunct="0">
              <a:spcBef>
                <a:spcPct val="0"/>
              </a:spcBef>
              <a:spcAft>
                <a:spcPct val="0"/>
              </a:spcAft>
              <a:defRPr>
                <a:solidFill>
                  <a:schemeClr val="tx1"/>
                </a:solidFill>
                <a:latin typeface="Arial" charset="0"/>
              </a:defRPr>
            </a:lvl9pPr>
          </a:lstStyle>
          <a:p>
            <a:pPr algn="r" eaLnBrk="1" hangingPunct="1"/>
            <a:fld id="{D9905D0F-BE08-4353-B310-A4CAE3E10891}" type="slidenum">
              <a:rPr lang="de-DE" sz="1000"/>
              <a:pPr algn="r" eaLnBrk="1" hangingPunct="1"/>
              <a:t>10</a:t>
            </a:fld>
            <a:endParaRPr lang="de-DE" sz="1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30723" name="Rectangle 3"/>
          <p:cNvSpPr>
            <a:spLocks noGrp="1" noChangeArrowheads="1"/>
          </p:cNvSpPr>
          <p:nvPr>
            <p:ph type="subTitle" idx="1"/>
          </p:nvPr>
        </p:nvSpPr>
        <p:spPr>
          <a:xfrm>
            <a:off x="2049463" y="3886200"/>
            <a:ext cx="5561012" cy="1752600"/>
          </a:xfrm>
        </p:spPr>
        <p:txBody>
          <a:bodyPr/>
          <a:lstStyle>
            <a:lvl1pPr marL="0" indent="0" algn="ctr">
              <a:buFontTx/>
              <a:buNone/>
              <a:defRPr/>
            </a:lvl1pPr>
          </a:lstStyle>
          <a:p>
            <a:r>
              <a:rPr lang="de-DE"/>
              <a:t>Formatvorlage des Untertitelmasters durch Klicken bearbeiten</a:t>
            </a:r>
          </a:p>
        </p:txBody>
      </p:sp>
      <p:sp>
        <p:nvSpPr>
          <p:cNvPr id="30727" name="Rectangle 2"/>
          <p:cNvSpPr>
            <a:spLocks noGrp="1" noChangeArrowheads="1"/>
          </p:cNvSpPr>
          <p:nvPr>
            <p:ph type="ctrTitle"/>
          </p:nvPr>
        </p:nvSpPr>
        <p:spPr>
          <a:xfrm>
            <a:off x="2049463" y="2130425"/>
            <a:ext cx="5561012" cy="1470025"/>
          </a:xfrm>
        </p:spPr>
        <p:txBody>
          <a:bodyPr/>
          <a:lstStyle>
            <a:lvl1pPr algn="ctr">
              <a:defRPr sz="3200"/>
            </a:lvl1pPr>
          </a:lstStyle>
          <a:p>
            <a:r>
              <a:rPr lang="de-DE"/>
              <a:t>Titelmasterformat durch Klicken bearbeiten</a:t>
            </a:r>
          </a:p>
        </p:txBody>
      </p:sp>
      <p:sp>
        <p:nvSpPr>
          <p:cNvPr id="6" name="Rectangle 4"/>
          <p:cNvSpPr>
            <a:spLocks noGrp="1" noChangeArrowheads="1"/>
          </p:cNvSpPr>
          <p:nvPr>
            <p:ph type="dt" sz="half" idx="10"/>
          </p:nvPr>
        </p:nvSpPr>
        <p:spPr>
          <a:xfrm>
            <a:off x="457200" y="6245225"/>
            <a:ext cx="2133600" cy="476250"/>
          </a:xfrm>
        </p:spPr>
        <p:txBody>
          <a:bodyPr/>
          <a:lstStyle>
            <a:lvl1pPr>
              <a:defRPr sz="1400">
                <a:latin typeface="+mn-lt"/>
              </a:defRPr>
            </a:lvl1pPr>
          </a:lstStyle>
          <a:p>
            <a:pPr>
              <a:defRPr/>
            </a:pPr>
            <a:endParaRPr lang="de-DE"/>
          </a:p>
        </p:txBody>
      </p:sp>
      <p:sp>
        <p:nvSpPr>
          <p:cNvPr id="7" name="Rectangle 5"/>
          <p:cNvSpPr>
            <a:spLocks noGrp="1" noChangeArrowheads="1"/>
          </p:cNvSpPr>
          <p:nvPr>
            <p:ph type="ftr" sz="quarter" idx="11"/>
          </p:nvPr>
        </p:nvSpPr>
        <p:spPr>
          <a:xfrm>
            <a:off x="3124200" y="6245225"/>
            <a:ext cx="2895600" cy="476250"/>
          </a:xfrm>
        </p:spPr>
        <p:txBody>
          <a:bodyPr/>
          <a:lstStyle>
            <a:lvl1pPr algn="ctr">
              <a:defRPr sz="1400">
                <a:latin typeface="+mn-lt"/>
              </a:defRPr>
            </a:lvl1pPr>
          </a:lstStyle>
          <a:p>
            <a:pPr>
              <a:defRPr/>
            </a:pPr>
            <a:endParaRPr lang="de-DE"/>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ADF2AF05-F032-4741-98C4-FE7227FE7540}" type="slidenum">
              <a:rPr lang="de-DE"/>
              <a:pPr>
                <a:defRPr/>
              </a:pPr>
              <a:t>‹Nr.›</a:t>
            </a:fld>
            <a:endParaRPr lang="de-DE"/>
          </a:p>
        </p:txBody>
      </p:sp>
      <p:sp>
        <p:nvSpPr>
          <p:cNvPr id="14" name="Rectangle 2"/>
          <p:cNvSpPr txBox="1">
            <a:spLocks noChangeArrowheads="1"/>
          </p:cNvSpPr>
          <p:nvPr userDrawn="1"/>
        </p:nvSpPr>
        <p:spPr bwMode="auto">
          <a:xfrm>
            <a:off x="158750" y="80963"/>
            <a:ext cx="6972300"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Frutiger 55 Roman" pitchFamily="34" charset="0"/>
              </a:defRPr>
            </a:lvl2pPr>
            <a:lvl3pPr algn="l" rtl="0" eaLnBrk="0" fontAlgn="base" hangingPunct="0">
              <a:spcBef>
                <a:spcPct val="0"/>
              </a:spcBef>
              <a:spcAft>
                <a:spcPct val="0"/>
              </a:spcAft>
              <a:defRPr sz="2400" b="1">
                <a:solidFill>
                  <a:schemeClr val="tx2"/>
                </a:solidFill>
                <a:latin typeface="Frutiger 55 Roman" pitchFamily="34" charset="0"/>
              </a:defRPr>
            </a:lvl3pPr>
            <a:lvl4pPr algn="l" rtl="0" eaLnBrk="0" fontAlgn="base" hangingPunct="0">
              <a:spcBef>
                <a:spcPct val="0"/>
              </a:spcBef>
              <a:spcAft>
                <a:spcPct val="0"/>
              </a:spcAft>
              <a:defRPr sz="2400" b="1">
                <a:solidFill>
                  <a:schemeClr val="tx2"/>
                </a:solidFill>
                <a:latin typeface="Frutiger 55 Roman" pitchFamily="34" charset="0"/>
              </a:defRPr>
            </a:lvl4pPr>
            <a:lvl5pPr algn="l" rtl="0" eaLnBrk="0" fontAlgn="base" hangingPunct="0">
              <a:spcBef>
                <a:spcPct val="0"/>
              </a:spcBef>
              <a:spcAft>
                <a:spcPct val="0"/>
              </a:spcAft>
              <a:defRPr sz="2400" b="1">
                <a:solidFill>
                  <a:schemeClr val="tx2"/>
                </a:solidFill>
                <a:latin typeface="Frutiger 55 Roman" pitchFamily="34" charset="0"/>
              </a:defRPr>
            </a:lvl5pPr>
            <a:lvl6pPr marL="457200" algn="l" rtl="0" eaLnBrk="1" fontAlgn="base" hangingPunct="1">
              <a:spcBef>
                <a:spcPct val="0"/>
              </a:spcBef>
              <a:spcAft>
                <a:spcPct val="0"/>
              </a:spcAft>
              <a:defRPr sz="2400" b="1">
                <a:solidFill>
                  <a:schemeClr val="tx2"/>
                </a:solidFill>
                <a:latin typeface="Frutiger 55 Roman" pitchFamily="34" charset="0"/>
              </a:defRPr>
            </a:lvl6pPr>
            <a:lvl7pPr marL="914400" algn="l" rtl="0" eaLnBrk="1" fontAlgn="base" hangingPunct="1">
              <a:spcBef>
                <a:spcPct val="0"/>
              </a:spcBef>
              <a:spcAft>
                <a:spcPct val="0"/>
              </a:spcAft>
              <a:defRPr sz="2400" b="1">
                <a:solidFill>
                  <a:schemeClr val="tx2"/>
                </a:solidFill>
                <a:latin typeface="Frutiger 55 Roman" pitchFamily="34" charset="0"/>
              </a:defRPr>
            </a:lvl7pPr>
            <a:lvl8pPr marL="1371600" algn="l" rtl="0" eaLnBrk="1" fontAlgn="base" hangingPunct="1">
              <a:spcBef>
                <a:spcPct val="0"/>
              </a:spcBef>
              <a:spcAft>
                <a:spcPct val="0"/>
              </a:spcAft>
              <a:defRPr sz="2400" b="1">
                <a:solidFill>
                  <a:schemeClr val="tx2"/>
                </a:solidFill>
                <a:latin typeface="Frutiger 55 Roman" pitchFamily="34" charset="0"/>
              </a:defRPr>
            </a:lvl8pPr>
            <a:lvl9pPr marL="1828800" algn="l" rtl="0" eaLnBrk="1" fontAlgn="base" hangingPunct="1">
              <a:spcBef>
                <a:spcPct val="0"/>
              </a:spcBef>
              <a:spcAft>
                <a:spcPct val="0"/>
              </a:spcAft>
              <a:defRPr sz="2400" b="1">
                <a:solidFill>
                  <a:schemeClr val="tx2"/>
                </a:solidFill>
                <a:latin typeface="Frutiger 55 Roman" pitchFamily="34" charset="0"/>
              </a:defRPr>
            </a:lvl9pPr>
          </a:lstStyle>
          <a:p>
            <a:r>
              <a:rPr lang="de-DE" kern="0"/>
              <a:t>Klicken Sie, um das Titelformat zu bearbeiten</a:t>
            </a:r>
            <a:endParaRPr lang="de-DE" kern="0" dirty="0"/>
          </a:p>
        </p:txBody>
      </p:sp>
    </p:spTree>
    <p:extLst>
      <p:ext uri="{BB962C8B-B14F-4D97-AF65-F5344CB8AC3E}">
        <p14:creationId xmlns:p14="http://schemas.microsoft.com/office/powerpoint/2010/main" val="1012475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68D08CE9-0103-469A-8A3B-97FBD14109BE}" type="slidenum">
              <a:rPr lang="de-DE"/>
              <a:pPr>
                <a:defRPr/>
              </a:pPr>
              <a:t>‹Nr.›</a:t>
            </a:fld>
            <a:endParaRPr lang="de-DE"/>
          </a:p>
        </p:txBody>
      </p:sp>
    </p:spTree>
    <p:extLst>
      <p:ext uri="{BB962C8B-B14F-4D97-AF65-F5344CB8AC3E}">
        <p14:creationId xmlns:p14="http://schemas.microsoft.com/office/powerpoint/2010/main" val="3603953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148513" y="739775"/>
            <a:ext cx="1743075" cy="55086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919288" y="739775"/>
            <a:ext cx="5076825" cy="55086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EAFE776C-FEEE-472D-8874-13C4970BCC1D}" type="slidenum">
              <a:rPr lang="de-DE"/>
              <a:pPr>
                <a:defRPr/>
              </a:pPr>
              <a:t>‹Nr.›</a:t>
            </a:fld>
            <a:endParaRPr lang="de-DE"/>
          </a:p>
        </p:txBody>
      </p:sp>
    </p:spTree>
    <p:extLst>
      <p:ext uri="{BB962C8B-B14F-4D97-AF65-F5344CB8AC3E}">
        <p14:creationId xmlns:p14="http://schemas.microsoft.com/office/powerpoint/2010/main" val="704225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49225" y="-82550"/>
            <a:ext cx="7772400" cy="658813"/>
          </a:xfrm>
        </p:spPr>
        <p:txBody>
          <a:bodyPr/>
          <a:lstStyle/>
          <a:p>
            <a:r>
              <a:rPr lang="de-DE"/>
              <a:t>Titelmasterformat durch Klicken bearbeiten</a:t>
            </a:r>
          </a:p>
        </p:txBody>
      </p:sp>
      <p:sp>
        <p:nvSpPr>
          <p:cNvPr id="3" name="Tabellenplatzhalter 2"/>
          <p:cNvSpPr>
            <a:spLocks noGrp="1"/>
          </p:cNvSpPr>
          <p:nvPr>
            <p:ph type="tbl" idx="1"/>
          </p:nvPr>
        </p:nvSpPr>
        <p:spPr>
          <a:xfrm>
            <a:off x="685800" y="1981200"/>
            <a:ext cx="7772400" cy="4114800"/>
          </a:xfrm>
        </p:spPr>
        <p:txBody>
          <a:bodyPr/>
          <a:lstStyle/>
          <a:p>
            <a:pPr lvl="0"/>
            <a:endParaRPr lang="de-DE" noProof="0"/>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AF42EEC0-5650-4D92-BCE1-165466E46CF9}" type="slidenum">
              <a:rPr lang="de-DE"/>
              <a:pPr>
                <a:defRPr/>
              </a:pPr>
              <a:t>‹Nr.›</a:t>
            </a:fld>
            <a:endParaRPr lang="de-DE"/>
          </a:p>
        </p:txBody>
      </p:sp>
    </p:spTree>
    <p:extLst>
      <p:ext uri="{BB962C8B-B14F-4D97-AF65-F5344CB8AC3E}">
        <p14:creationId xmlns:p14="http://schemas.microsoft.com/office/powerpoint/2010/main" val="117063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35430" y="80962"/>
            <a:ext cx="6695620" cy="658813"/>
          </a:xfrm>
        </p:spPr>
        <p:txBody>
          <a:bodyPr/>
          <a:lstStyle>
            <a:lvl1pPr>
              <a:defRPr>
                <a:solidFill>
                  <a:schemeClr val="bg1"/>
                </a:solidFill>
              </a:defRPr>
            </a:lvl1pPr>
          </a:lstStyle>
          <a:p>
            <a:r>
              <a:rPr lang="de-DE" dirty="0"/>
              <a:t>Titelmasterformat durch Klicken bearbeiten</a:t>
            </a:r>
          </a:p>
        </p:txBody>
      </p:sp>
      <p:sp>
        <p:nvSpPr>
          <p:cNvPr id="3" name="Inhaltsplatzhalter 2"/>
          <p:cNvSpPr>
            <a:spLocks noGrp="1"/>
          </p:cNvSpPr>
          <p:nvPr>
            <p:ph idx="1"/>
          </p:nvPr>
        </p:nvSpPr>
        <p:spPr>
          <a:xfrm>
            <a:off x="440599" y="1219201"/>
            <a:ext cx="7506790" cy="4885508"/>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082E7429-971F-4C92-AC57-D233A1CB9B42}" type="slidenum">
              <a:rPr lang="de-DE"/>
              <a:pPr>
                <a:defRPr/>
              </a:pPr>
              <a:t>‹Nr.›</a:t>
            </a:fld>
            <a:endParaRPr lang="de-DE"/>
          </a:p>
        </p:txBody>
      </p:sp>
    </p:spTree>
    <p:extLst>
      <p:ext uri="{BB962C8B-B14F-4D97-AF65-F5344CB8AC3E}">
        <p14:creationId xmlns:p14="http://schemas.microsoft.com/office/powerpoint/2010/main" val="2177865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5AB25100-620E-4D31-948C-2E7242C49F42}" type="slidenum">
              <a:rPr lang="de-DE"/>
              <a:pPr>
                <a:defRPr/>
              </a:pPr>
              <a:t>‹Nr.›</a:t>
            </a:fld>
            <a:endParaRPr lang="de-DE"/>
          </a:p>
        </p:txBody>
      </p:sp>
    </p:spTree>
    <p:extLst>
      <p:ext uri="{BB962C8B-B14F-4D97-AF65-F5344CB8AC3E}">
        <p14:creationId xmlns:p14="http://schemas.microsoft.com/office/powerpoint/2010/main" val="652105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939925" y="1674813"/>
            <a:ext cx="3398838" cy="457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91163" y="1674813"/>
            <a:ext cx="3400425" cy="457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D0F9A84B-E40B-41CC-9E98-4FE44149D398}" type="slidenum">
              <a:rPr lang="de-DE"/>
              <a:pPr>
                <a:defRPr/>
              </a:pPr>
              <a:t>‹Nr.›</a:t>
            </a:fld>
            <a:endParaRPr lang="de-DE"/>
          </a:p>
        </p:txBody>
      </p:sp>
    </p:spTree>
    <p:extLst>
      <p:ext uri="{BB962C8B-B14F-4D97-AF65-F5344CB8AC3E}">
        <p14:creationId xmlns:p14="http://schemas.microsoft.com/office/powerpoint/2010/main" val="2238175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9695BE96-5438-4CD3-B96A-554A6D8D1625}" type="slidenum">
              <a:rPr lang="de-DE"/>
              <a:pPr>
                <a:defRPr/>
              </a:pPr>
              <a:t>‹Nr.›</a:t>
            </a:fld>
            <a:endParaRPr lang="de-DE"/>
          </a:p>
        </p:txBody>
      </p:sp>
    </p:spTree>
    <p:extLst>
      <p:ext uri="{BB962C8B-B14F-4D97-AF65-F5344CB8AC3E}">
        <p14:creationId xmlns:p14="http://schemas.microsoft.com/office/powerpoint/2010/main" val="853452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53F220FB-35E8-4336-AD80-05A45010B20F}" type="slidenum">
              <a:rPr lang="de-DE"/>
              <a:pPr>
                <a:defRPr/>
              </a:pPr>
              <a:t>‹Nr.›</a:t>
            </a:fld>
            <a:endParaRPr lang="de-DE"/>
          </a:p>
        </p:txBody>
      </p:sp>
    </p:spTree>
    <p:extLst>
      <p:ext uri="{BB962C8B-B14F-4D97-AF65-F5344CB8AC3E}">
        <p14:creationId xmlns:p14="http://schemas.microsoft.com/office/powerpoint/2010/main" val="2505907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p:txBody>
          <a:bodyPr/>
          <a:lstStyle>
            <a:lvl1pPr>
              <a:defRPr/>
            </a:lvl1pPr>
          </a:lstStyle>
          <a:p>
            <a:pPr>
              <a:defRPr/>
            </a:pPr>
            <a:endParaRPr lang="de-DE"/>
          </a:p>
        </p:txBody>
      </p:sp>
      <p:sp>
        <p:nvSpPr>
          <p:cNvPr id="5" name="Rectangle 5"/>
          <p:cNvSpPr>
            <a:spLocks noGrp="1" noChangeArrowheads="1"/>
          </p:cNvSpPr>
          <p:nvPr>
            <p:ph type="ftr" sz="quarter" idx="11"/>
          </p:nvPr>
        </p:nvSpPr>
        <p:spPr/>
        <p:txBody>
          <a:bodyPr/>
          <a:lstStyle>
            <a:lvl1pPr>
              <a:defRPr/>
            </a:lvl1pPr>
          </a:lstStyle>
          <a:p>
            <a:pPr>
              <a:defRPr/>
            </a:pPr>
            <a:endParaRPr lang="de-DE"/>
          </a:p>
        </p:txBody>
      </p:sp>
      <p:sp>
        <p:nvSpPr>
          <p:cNvPr id="6" name="Rectangle 6"/>
          <p:cNvSpPr>
            <a:spLocks noGrp="1" noChangeArrowheads="1"/>
          </p:cNvSpPr>
          <p:nvPr>
            <p:ph type="sldNum" sz="quarter" idx="12"/>
          </p:nvPr>
        </p:nvSpPr>
        <p:spPr/>
        <p:txBody>
          <a:bodyPr/>
          <a:lstStyle>
            <a:lvl1pPr>
              <a:defRPr/>
            </a:lvl1pPr>
          </a:lstStyle>
          <a:p>
            <a:pPr>
              <a:defRPr/>
            </a:pPr>
            <a:fld id="{AFCADBBB-8BDB-4555-A19C-F7F4E9EA471B}" type="slidenum">
              <a:rPr lang="de-DE"/>
              <a:pPr>
                <a:defRPr/>
              </a:pPr>
              <a:t>‹Nr.›</a:t>
            </a:fld>
            <a:endParaRPr lang="de-DE"/>
          </a:p>
        </p:txBody>
      </p:sp>
    </p:spTree>
    <p:extLst>
      <p:ext uri="{BB962C8B-B14F-4D97-AF65-F5344CB8AC3E}">
        <p14:creationId xmlns:p14="http://schemas.microsoft.com/office/powerpoint/2010/main" val="712663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7" name="Rectangle 4"/>
          <p:cNvSpPr>
            <a:spLocks noGrp="1" noChangeArrowheads="1"/>
          </p:cNvSpPr>
          <p:nvPr>
            <p:ph type="dt" sz="half" idx="10"/>
          </p:nvPr>
        </p:nvSpPr>
        <p:spPr/>
        <p:txBody>
          <a:bodyPr/>
          <a:lstStyle>
            <a:lvl1pPr>
              <a:defRPr/>
            </a:lvl1pPr>
          </a:lstStyle>
          <a:p>
            <a:pPr>
              <a:defRPr/>
            </a:pPr>
            <a:endParaRPr lang="de-DE"/>
          </a:p>
        </p:txBody>
      </p:sp>
      <p:sp>
        <p:nvSpPr>
          <p:cNvPr id="8" name="Rectangle 5"/>
          <p:cNvSpPr>
            <a:spLocks noGrp="1" noChangeArrowheads="1"/>
          </p:cNvSpPr>
          <p:nvPr>
            <p:ph type="ftr" sz="quarter" idx="11"/>
          </p:nvPr>
        </p:nvSpPr>
        <p:spPr/>
        <p:txBody>
          <a:bodyPr/>
          <a:lstStyle>
            <a:lvl1pPr>
              <a:defRPr/>
            </a:lvl1pPr>
          </a:lstStyle>
          <a:p>
            <a:pPr>
              <a:defRPr/>
            </a:pPr>
            <a:endParaRPr lang="de-DE"/>
          </a:p>
        </p:txBody>
      </p:sp>
      <p:sp>
        <p:nvSpPr>
          <p:cNvPr id="9" name="Rectangle 6"/>
          <p:cNvSpPr>
            <a:spLocks noGrp="1" noChangeArrowheads="1"/>
          </p:cNvSpPr>
          <p:nvPr>
            <p:ph type="sldNum" sz="quarter" idx="12"/>
          </p:nvPr>
        </p:nvSpPr>
        <p:spPr/>
        <p:txBody>
          <a:bodyPr/>
          <a:lstStyle>
            <a:lvl1pPr>
              <a:defRPr/>
            </a:lvl1pPr>
          </a:lstStyle>
          <a:p>
            <a:pPr>
              <a:defRPr/>
            </a:pPr>
            <a:fld id="{DA380551-F585-44BF-A5FF-8C6F8566CEA9}" type="slidenum">
              <a:rPr lang="de-DE"/>
              <a:pPr>
                <a:defRPr/>
              </a:pPr>
              <a:t>‹Nr.›</a:t>
            </a:fld>
            <a:endParaRPr lang="de-DE"/>
          </a:p>
        </p:txBody>
      </p:sp>
    </p:spTree>
    <p:extLst>
      <p:ext uri="{BB962C8B-B14F-4D97-AF65-F5344CB8AC3E}">
        <p14:creationId xmlns:p14="http://schemas.microsoft.com/office/powerpoint/2010/main" val="3424989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D262A13B-562D-4803-9BC0-1420798BC24C}" type="slidenum">
              <a:rPr lang="de-DE"/>
              <a:pPr>
                <a:defRPr/>
              </a:pPr>
              <a:t>‹Nr.›</a:t>
            </a:fld>
            <a:endParaRPr lang="de-DE"/>
          </a:p>
        </p:txBody>
      </p:sp>
    </p:spTree>
    <p:extLst>
      <p:ext uri="{BB962C8B-B14F-4D97-AF65-F5344CB8AC3E}">
        <p14:creationId xmlns:p14="http://schemas.microsoft.com/office/powerpoint/2010/main" val="2531770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939925" y="1674813"/>
            <a:ext cx="6951663" cy="457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Klicken Sie, um die Formate des Vorlagentextes zu bearbeiten</a:t>
            </a:r>
          </a:p>
          <a:p>
            <a:pPr lvl="1"/>
            <a:r>
              <a:rPr lang="de-DE"/>
              <a:t>Zweite Ebene</a:t>
            </a:r>
          </a:p>
          <a:p>
            <a:pPr lvl="2"/>
            <a:r>
              <a:rPr lang="de-DE"/>
              <a:t>Dritte Ebene</a:t>
            </a:r>
          </a:p>
          <a:p>
            <a:pPr lvl="3"/>
            <a:r>
              <a:rPr lang="de-DE"/>
              <a:t>Vierte Ebene</a:t>
            </a:r>
          </a:p>
          <a:p>
            <a:pPr lvl="4"/>
            <a:r>
              <a:rPr lang="de-DE"/>
              <a:t>Fünfte Ebene</a:t>
            </a:r>
          </a:p>
        </p:txBody>
      </p:sp>
      <p:sp>
        <p:nvSpPr>
          <p:cNvPr id="1028" name="Rectangle 4"/>
          <p:cNvSpPr>
            <a:spLocks noGrp="1" noChangeArrowheads="1"/>
          </p:cNvSpPr>
          <p:nvPr>
            <p:ph type="dt" sz="half" idx="2"/>
          </p:nvPr>
        </p:nvSpPr>
        <p:spPr bwMode="auto">
          <a:xfrm>
            <a:off x="685800" y="640397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de-DE"/>
          </a:p>
        </p:txBody>
      </p:sp>
      <p:sp>
        <p:nvSpPr>
          <p:cNvPr id="1029" name="Rectangle 5"/>
          <p:cNvSpPr>
            <a:spLocks noGrp="1" noChangeArrowheads="1"/>
          </p:cNvSpPr>
          <p:nvPr>
            <p:ph type="ftr" sz="quarter" idx="3"/>
          </p:nvPr>
        </p:nvSpPr>
        <p:spPr bwMode="auto">
          <a:xfrm>
            <a:off x="3124200" y="635952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de-DE"/>
          </a:p>
        </p:txBody>
      </p:sp>
      <p:sp>
        <p:nvSpPr>
          <p:cNvPr id="1030" name="Rectangle 6"/>
          <p:cNvSpPr>
            <a:spLocks noGrp="1" noChangeArrowheads="1"/>
          </p:cNvSpPr>
          <p:nvPr>
            <p:ph type="sldNum" sz="quarter" idx="4"/>
          </p:nvPr>
        </p:nvSpPr>
        <p:spPr bwMode="auto">
          <a:xfrm>
            <a:off x="7131050" y="647223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Frutiger 45 Light" pitchFamily="34" charset="0"/>
              </a:defRPr>
            </a:lvl1pPr>
          </a:lstStyle>
          <a:p>
            <a:pPr>
              <a:defRPr/>
            </a:pPr>
            <a:fld id="{6AF10A6A-2405-4621-9F49-E123EF97D740}" type="slidenum">
              <a:rPr lang="de-DE"/>
              <a:pPr>
                <a:defRPr/>
              </a:pPr>
              <a:t>‹Nr.›</a:t>
            </a:fld>
            <a:endParaRPr lang="de-DE"/>
          </a:p>
        </p:txBody>
      </p:sp>
      <p:sp>
        <p:nvSpPr>
          <p:cNvPr id="2" name="Rectangle 2"/>
          <p:cNvSpPr>
            <a:spLocks noGrp="1" noChangeArrowheads="1"/>
          </p:cNvSpPr>
          <p:nvPr>
            <p:ph type="title"/>
          </p:nvPr>
        </p:nvSpPr>
        <p:spPr bwMode="auto">
          <a:xfrm>
            <a:off x="158750" y="80963"/>
            <a:ext cx="6972300"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dirty="0"/>
              <a:t>Klicken Sie, um das Titelformat zu bearbeiten</a:t>
            </a:r>
          </a:p>
        </p:txBody>
      </p:sp>
    </p:spTree>
  </p:cSld>
  <p:clrMap bg1="lt1" tx1="dk1" bg2="lt2" tx2="dk2" accent1="accent1" accent2="accent2" accent3="accent3" accent4="accent4" accent5="accent5" accent6="accent6" hlink="hlink" folHlink="folHlink"/>
  <p:sldLayoutIdLst>
    <p:sldLayoutId id="2147483781" r:id="rId1"/>
    <p:sldLayoutId id="2147483772" r:id="rId2"/>
    <p:sldLayoutId id="2147483773" r:id="rId3"/>
    <p:sldLayoutId id="2147483774" r:id="rId4"/>
    <p:sldLayoutId id="2147483775" r:id="rId5"/>
    <p:sldLayoutId id="2147483776" r:id="rId6"/>
    <p:sldLayoutId id="2147483782" r:id="rId7"/>
    <p:sldLayoutId id="2147483783" r:id="rId8"/>
    <p:sldLayoutId id="2147483777" r:id="rId9"/>
    <p:sldLayoutId id="2147483778" r:id="rId10"/>
    <p:sldLayoutId id="2147483779" r:id="rId11"/>
    <p:sldLayoutId id="2147483780" r:id="rId12"/>
  </p:sldLayoutIdLst>
  <p:txStyles>
    <p:titleStyle>
      <a:lvl1pPr algn="l" rtl="0" eaLnBrk="0" fontAlgn="base" hangingPunct="0">
        <a:spcBef>
          <a:spcPct val="0"/>
        </a:spcBef>
        <a:spcAft>
          <a:spcPct val="0"/>
        </a:spcAft>
        <a:defRPr sz="2400" b="1">
          <a:solidFill>
            <a:schemeClr val="tx2"/>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400" b="1">
          <a:solidFill>
            <a:schemeClr val="tx2"/>
          </a:solidFill>
          <a:latin typeface="Frutiger 55 Roman" pitchFamily="34" charset="0"/>
        </a:defRPr>
      </a:lvl2pPr>
      <a:lvl3pPr algn="l" rtl="0" eaLnBrk="0" fontAlgn="base" hangingPunct="0">
        <a:spcBef>
          <a:spcPct val="0"/>
        </a:spcBef>
        <a:spcAft>
          <a:spcPct val="0"/>
        </a:spcAft>
        <a:defRPr sz="2400" b="1">
          <a:solidFill>
            <a:schemeClr val="tx2"/>
          </a:solidFill>
          <a:latin typeface="Frutiger 55 Roman" pitchFamily="34" charset="0"/>
        </a:defRPr>
      </a:lvl3pPr>
      <a:lvl4pPr algn="l" rtl="0" eaLnBrk="0" fontAlgn="base" hangingPunct="0">
        <a:spcBef>
          <a:spcPct val="0"/>
        </a:spcBef>
        <a:spcAft>
          <a:spcPct val="0"/>
        </a:spcAft>
        <a:defRPr sz="2400" b="1">
          <a:solidFill>
            <a:schemeClr val="tx2"/>
          </a:solidFill>
          <a:latin typeface="Frutiger 55 Roman" pitchFamily="34" charset="0"/>
        </a:defRPr>
      </a:lvl4pPr>
      <a:lvl5pPr algn="l" rtl="0" eaLnBrk="0" fontAlgn="base" hangingPunct="0">
        <a:spcBef>
          <a:spcPct val="0"/>
        </a:spcBef>
        <a:spcAft>
          <a:spcPct val="0"/>
        </a:spcAft>
        <a:defRPr sz="2400" b="1">
          <a:solidFill>
            <a:schemeClr val="tx2"/>
          </a:solidFill>
          <a:latin typeface="Frutiger 55 Roman" pitchFamily="34" charset="0"/>
        </a:defRPr>
      </a:lvl5pPr>
      <a:lvl6pPr marL="457200" algn="l" rtl="0" eaLnBrk="1" fontAlgn="base" hangingPunct="1">
        <a:spcBef>
          <a:spcPct val="0"/>
        </a:spcBef>
        <a:spcAft>
          <a:spcPct val="0"/>
        </a:spcAft>
        <a:defRPr sz="2400" b="1">
          <a:solidFill>
            <a:schemeClr val="tx2"/>
          </a:solidFill>
          <a:latin typeface="Frutiger 55 Roman" pitchFamily="34" charset="0"/>
        </a:defRPr>
      </a:lvl6pPr>
      <a:lvl7pPr marL="914400" algn="l" rtl="0" eaLnBrk="1" fontAlgn="base" hangingPunct="1">
        <a:spcBef>
          <a:spcPct val="0"/>
        </a:spcBef>
        <a:spcAft>
          <a:spcPct val="0"/>
        </a:spcAft>
        <a:defRPr sz="2400" b="1">
          <a:solidFill>
            <a:schemeClr val="tx2"/>
          </a:solidFill>
          <a:latin typeface="Frutiger 55 Roman" pitchFamily="34" charset="0"/>
        </a:defRPr>
      </a:lvl7pPr>
      <a:lvl8pPr marL="1371600" algn="l" rtl="0" eaLnBrk="1" fontAlgn="base" hangingPunct="1">
        <a:spcBef>
          <a:spcPct val="0"/>
        </a:spcBef>
        <a:spcAft>
          <a:spcPct val="0"/>
        </a:spcAft>
        <a:defRPr sz="2400" b="1">
          <a:solidFill>
            <a:schemeClr val="tx2"/>
          </a:solidFill>
          <a:latin typeface="Frutiger 55 Roman" pitchFamily="34" charset="0"/>
        </a:defRPr>
      </a:lvl8pPr>
      <a:lvl9pPr marL="1828800" algn="l" rtl="0" eaLnBrk="1" fontAlgn="base" hangingPunct="1">
        <a:spcBef>
          <a:spcPct val="0"/>
        </a:spcBef>
        <a:spcAft>
          <a:spcPct val="0"/>
        </a:spcAft>
        <a:defRPr sz="2400" b="1">
          <a:solidFill>
            <a:schemeClr val="tx2"/>
          </a:solidFill>
          <a:latin typeface="Frutiger 55 Roman"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11" name="Inhaltsplatzhalter 10"/>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2402"/>
          <a:stretch/>
        </p:blipFill>
        <p:spPr>
          <a:xfrm>
            <a:off x="0" y="-1"/>
            <a:ext cx="9144000" cy="6858001"/>
          </a:xfrm>
        </p:spPr>
      </p:pic>
    </p:spTree>
    <p:extLst>
      <p:ext uri="{BB962C8B-B14F-4D97-AF65-F5344CB8AC3E}">
        <p14:creationId xmlns:p14="http://schemas.microsoft.com/office/powerpoint/2010/main" val="2148534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9080A96-B359-4F43-BD45-7A1CD50BC5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62000"/>
            <a:ext cx="9144000" cy="6096000"/>
          </a:xfrm>
          <a:prstGeom prst="rect">
            <a:avLst/>
          </a:prstGeom>
        </p:spPr>
      </p:pic>
      <p:sp>
        <p:nvSpPr>
          <p:cNvPr id="10" name="Freihandform 9"/>
          <p:cNvSpPr/>
          <p:nvPr/>
        </p:nvSpPr>
        <p:spPr>
          <a:xfrm flipH="1">
            <a:off x="-15728" y="-116958"/>
            <a:ext cx="9196240" cy="1127685"/>
          </a:xfrm>
          <a:custGeom>
            <a:avLst/>
            <a:gdLst>
              <a:gd name="connsiteX0" fmla="*/ 0 w 9220200"/>
              <a:gd name="connsiteY0" fmla="*/ 436033 h 493183"/>
              <a:gd name="connsiteX1" fmla="*/ 1485900 w 9220200"/>
              <a:gd name="connsiteY1" fmla="*/ 4233 h 493183"/>
              <a:gd name="connsiteX2" fmla="*/ 4597400 w 9220200"/>
              <a:gd name="connsiteY2" fmla="*/ 461433 h 493183"/>
              <a:gd name="connsiteX3" fmla="*/ 9220200 w 9220200"/>
              <a:gd name="connsiteY3" fmla="*/ 194733 h 493183"/>
              <a:gd name="connsiteX0" fmla="*/ 0 w 8182602"/>
              <a:gd name="connsiteY0" fmla="*/ 436033 h 504916"/>
              <a:gd name="connsiteX1" fmla="*/ 1485900 w 8182602"/>
              <a:gd name="connsiteY1" fmla="*/ 4233 h 504916"/>
              <a:gd name="connsiteX2" fmla="*/ 4597400 w 8182602"/>
              <a:gd name="connsiteY2" fmla="*/ 461433 h 504916"/>
              <a:gd name="connsiteX3" fmla="*/ 8182602 w 8182602"/>
              <a:gd name="connsiteY3" fmla="*/ 265129 h 504916"/>
              <a:gd name="connsiteX0" fmla="*/ 0 w 8182602"/>
              <a:gd name="connsiteY0" fmla="*/ 391162 h 452566"/>
              <a:gd name="connsiteX1" fmla="*/ 2328426 w 8182602"/>
              <a:gd name="connsiteY1" fmla="*/ 4233 h 452566"/>
              <a:gd name="connsiteX2" fmla="*/ 4597400 w 8182602"/>
              <a:gd name="connsiteY2" fmla="*/ 416562 h 452566"/>
              <a:gd name="connsiteX3" fmla="*/ 8182602 w 8182602"/>
              <a:gd name="connsiteY3" fmla="*/ 220258 h 452566"/>
              <a:gd name="connsiteX0" fmla="*/ 0 w 8182602"/>
              <a:gd name="connsiteY0" fmla="*/ 247146 h 284548"/>
              <a:gd name="connsiteX1" fmla="*/ 2328426 w 8182602"/>
              <a:gd name="connsiteY1" fmla="*/ 4233 h 284548"/>
              <a:gd name="connsiteX2" fmla="*/ 4597400 w 8182602"/>
              <a:gd name="connsiteY2" fmla="*/ 272546 h 284548"/>
              <a:gd name="connsiteX3" fmla="*/ 8182602 w 8182602"/>
              <a:gd name="connsiteY3" fmla="*/ 76242 h 284548"/>
              <a:gd name="connsiteX0" fmla="*/ 0 w 8182602"/>
              <a:gd name="connsiteY0" fmla="*/ 275630 h 313032"/>
              <a:gd name="connsiteX1" fmla="*/ 2120646 w 8182602"/>
              <a:gd name="connsiteY1" fmla="*/ 104725 h 313032"/>
              <a:gd name="connsiteX2" fmla="*/ 2328426 w 8182602"/>
              <a:gd name="connsiteY2" fmla="*/ 32717 h 313032"/>
              <a:gd name="connsiteX3" fmla="*/ 4597400 w 8182602"/>
              <a:gd name="connsiteY3" fmla="*/ 301030 h 313032"/>
              <a:gd name="connsiteX4" fmla="*/ 8182602 w 8182602"/>
              <a:gd name="connsiteY4" fmla="*/ 104726 h 313032"/>
              <a:gd name="connsiteX0" fmla="*/ 0 w 8182602"/>
              <a:gd name="connsiteY0" fmla="*/ 242913 h 280315"/>
              <a:gd name="connsiteX1" fmla="*/ 2328426 w 8182602"/>
              <a:gd name="connsiteY1" fmla="*/ 0 h 280315"/>
              <a:gd name="connsiteX2" fmla="*/ 2328426 w 8182602"/>
              <a:gd name="connsiteY2" fmla="*/ 0 h 280315"/>
              <a:gd name="connsiteX3" fmla="*/ 4597400 w 8182602"/>
              <a:gd name="connsiteY3" fmla="*/ 268313 h 280315"/>
              <a:gd name="connsiteX4" fmla="*/ 8182602 w 8182602"/>
              <a:gd name="connsiteY4" fmla="*/ 72009 h 280315"/>
              <a:gd name="connsiteX0" fmla="*/ 388071 w 6242247"/>
              <a:gd name="connsiteY0" fmla="*/ 0 h 1072403"/>
              <a:gd name="connsiteX1" fmla="*/ 388071 w 6242247"/>
              <a:gd name="connsiteY1" fmla="*/ 792088 h 1072403"/>
              <a:gd name="connsiteX2" fmla="*/ 388071 w 6242247"/>
              <a:gd name="connsiteY2" fmla="*/ 792088 h 1072403"/>
              <a:gd name="connsiteX3" fmla="*/ 2657045 w 6242247"/>
              <a:gd name="connsiteY3" fmla="*/ 1060401 h 1072403"/>
              <a:gd name="connsiteX4" fmla="*/ 6242247 w 6242247"/>
              <a:gd name="connsiteY4" fmla="*/ 864097 h 1072403"/>
              <a:gd name="connsiteX0" fmla="*/ 388071 w 8742777"/>
              <a:gd name="connsiteY0" fmla="*/ 799848 h 1872251"/>
              <a:gd name="connsiteX1" fmla="*/ 388071 w 8742777"/>
              <a:gd name="connsiteY1" fmla="*/ 1591936 h 1872251"/>
              <a:gd name="connsiteX2" fmla="*/ 388071 w 8742777"/>
              <a:gd name="connsiteY2" fmla="*/ 1591936 h 1872251"/>
              <a:gd name="connsiteX3" fmla="*/ 2657045 w 8742777"/>
              <a:gd name="connsiteY3" fmla="*/ 1860249 h 1872251"/>
              <a:gd name="connsiteX4" fmla="*/ 6242247 w 8742777"/>
              <a:gd name="connsiteY4" fmla="*/ 1663945 h 1872251"/>
              <a:gd name="connsiteX0" fmla="*/ 1109157 w 6963333"/>
              <a:gd name="connsiteY0" fmla="*/ 286303 h 1358706"/>
              <a:gd name="connsiteX1" fmla="*/ 1109157 w 6963333"/>
              <a:gd name="connsiteY1" fmla="*/ 1078391 h 1358706"/>
              <a:gd name="connsiteX2" fmla="*/ 1109157 w 6963333"/>
              <a:gd name="connsiteY2" fmla="*/ 1078391 h 1358706"/>
              <a:gd name="connsiteX3" fmla="*/ 3378131 w 6963333"/>
              <a:gd name="connsiteY3" fmla="*/ 1346704 h 1358706"/>
              <a:gd name="connsiteX4" fmla="*/ 6963333 w 6963333"/>
              <a:gd name="connsiteY4" fmla="*/ 1150400 h 1358706"/>
              <a:gd name="connsiteX0" fmla="*/ 388071 w 6242247"/>
              <a:gd name="connsiteY0" fmla="*/ 988014 h 2060417"/>
              <a:gd name="connsiteX1" fmla="*/ 388071 w 6242247"/>
              <a:gd name="connsiteY1" fmla="*/ 1780102 h 2060417"/>
              <a:gd name="connsiteX2" fmla="*/ 388071 w 6242247"/>
              <a:gd name="connsiteY2" fmla="*/ 1780102 h 2060417"/>
              <a:gd name="connsiteX3" fmla="*/ 2657045 w 6242247"/>
              <a:gd name="connsiteY3" fmla="*/ 2048415 h 2060417"/>
              <a:gd name="connsiteX4" fmla="*/ 6242247 w 6242247"/>
              <a:gd name="connsiteY4" fmla="*/ 1852111 h 2060417"/>
              <a:gd name="connsiteX0" fmla="*/ 88089 w 6242247"/>
              <a:gd name="connsiteY0" fmla="*/ 988014 h 2924513"/>
              <a:gd name="connsiteX1" fmla="*/ 388071 w 6242247"/>
              <a:gd name="connsiteY1" fmla="*/ 2644198 h 2924513"/>
              <a:gd name="connsiteX2" fmla="*/ 388071 w 6242247"/>
              <a:gd name="connsiteY2" fmla="*/ 2644198 h 2924513"/>
              <a:gd name="connsiteX3" fmla="*/ 2657045 w 6242247"/>
              <a:gd name="connsiteY3" fmla="*/ 2912511 h 2924513"/>
              <a:gd name="connsiteX4" fmla="*/ 6242247 w 6242247"/>
              <a:gd name="connsiteY4" fmla="*/ 2716207 h 2924513"/>
              <a:gd name="connsiteX0" fmla="*/ 641301 w 6242247"/>
              <a:gd name="connsiteY0" fmla="*/ 988014 h 3068529"/>
              <a:gd name="connsiteX1" fmla="*/ 388071 w 6242247"/>
              <a:gd name="connsiteY1" fmla="*/ 2788214 h 3068529"/>
              <a:gd name="connsiteX2" fmla="*/ 388071 w 6242247"/>
              <a:gd name="connsiteY2" fmla="*/ 2788214 h 3068529"/>
              <a:gd name="connsiteX3" fmla="*/ 2657045 w 6242247"/>
              <a:gd name="connsiteY3" fmla="*/ 3056527 h 3068529"/>
              <a:gd name="connsiteX4" fmla="*/ 6242247 w 6242247"/>
              <a:gd name="connsiteY4" fmla="*/ 2860223 h 3068529"/>
              <a:gd name="connsiteX0" fmla="*/ 1978447 w 7579393"/>
              <a:gd name="connsiteY0" fmla="*/ 1776 h 2082291"/>
              <a:gd name="connsiteX1" fmla="*/ 42205 w 7579393"/>
              <a:gd name="connsiteY1" fmla="*/ 1585952 h 2082291"/>
              <a:gd name="connsiteX2" fmla="*/ 1725217 w 7579393"/>
              <a:gd name="connsiteY2" fmla="*/ 1801976 h 2082291"/>
              <a:gd name="connsiteX3" fmla="*/ 1725217 w 7579393"/>
              <a:gd name="connsiteY3" fmla="*/ 1801976 h 2082291"/>
              <a:gd name="connsiteX4" fmla="*/ 3994191 w 7579393"/>
              <a:gd name="connsiteY4" fmla="*/ 2070289 h 2082291"/>
              <a:gd name="connsiteX5" fmla="*/ 7579393 w 7579393"/>
              <a:gd name="connsiteY5" fmla="*/ 1873985 h 2082291"/>
              <a:gd name="connsiteX0" fmla="*/ 1978447 w 9216304"/>
              <a:gd name="connsiteY0" fmla="*/ 1776 h 2082290"/>
              <a:gd name="connsiteX1" fmla="*/ 42205 w 9216304"/>
              <a:gd name="connsiteY1" fmla="*/ 1585952 h 2082290"/>
              <a:gd name="connsiteX2" fmla="*/ 1725217 w 9216304"/>
              <a:gd name="connsiteY2" fmla="*/ 1801976 h 2082290"/>
              <a:gd name="connsiteX3" fmla="*/ 1725217 w 9216304"/>
              <a:gd name="connsiteY3" fmla="*/ 1801976 h 2082290"/>
              <a:gd name="connsiteX4" fmla="*/ 3994191 w 9216304"/>
              <a:gd name="connsiteY4" fmla="*/ 2070289 h 2082290"/>
              <a:gd name="connsiteX5" fmla="*/ 9216304 w 9216304"/>
              <a:gd name="connsiteY5" fmla="*/ 1729968 h 2082290"/>
              <a:gd name="connsiteX0" fmla="*/ 1978447 w 9216304"/>
              <a:gd name="connsiteY0" fmla="*/ 1776 h 2082290"/>
              <a:gd name="connsiteX1" fmla="*/ 42205 w 9216304"/>
              <a:gd name="connsiteY1" fmla="*/ 1585952 h 2082290"/>
              <a:gd name="connsiteX2" fmla="*/ 1725217 w 9216304"/>
              <a:gd name="connsiteY2" fmla="*/ 1801976 h 2082290"/>
              <a:gd name="connsiteX3" fmla="*/ 1725217 w 9216304"/>
              <a:gd name="connsiteY3" fmla="*/ 1801976 h 2082290"/>
              <a:gd name="connsiteX4" fmla="*/ 3994191 w 9216304"/>
              <a:gd name="connsiteY4" fmla="*/ 2070289 h 2082290"/>
              <a:gd name="connsiteX5" fmla="*/ 7830286 w 9216304"/>
              <a:gd name="connsiteY5" fmla="*/ 1819917 h 2082290"/>
              <a:gd name="connsiteX6" fmla="*/ 9216304 w 9216304"/>
              <a:gd name="connsiteY6" fmla="*/ 1729968 h 2082290"/>
              <a:gd name="connsiteX0" fmla="*/ 1978447 w 7830286"/>
              <a:gd name="connsiteY0" fmla="*/ 1776 h 2082290"/>
              <a:gd name="connsiteX1" fmla="*/ 42205 w 7830286"/>
              <a:gd name="connsiteY1" fmla="*/ 1585952 h 2082290"/>
              <a:gd name="connsiteX2" fmla="*/ 1725217 w 7830286"/>
              <a:gd name="connsiteY2" fmla="*/ 1801976 h 2082290"/>
              <a:gd name="connsiteX3" fmla="*/ 1725217 w 7830286"/>
              <a:gd name="connsiteY3" fmla="*/ 1801976 h 2082290"/>
              <a:gd name="connsiteX4" fmla="*/ 3994191 w 7830286"/>
              <a:gd name="connsiteY4" fmla="*/ 2070289 h 2082290"/>
              <a:gd name="connsiteX5" fmla="*/ 7830286 w 7830286"/>
              <a:gd name="connsiteY5" fmla="*/ 1819917 h 2082290"/>
              <a:gd name="connsiteX6" fmla="*/ 7694971 w 7830286"/>
              <a:gd name="connsiteY6" fmla="*/ 937880 h 2082290"/>
              <a:gd name="connsiteX0" fmla="*/ 1978447 w 7830286"/>
              <a:gd name="connsiteY0" fmla="*/ 1776 h 2082290"/>
              <a:gd name="connsiteX1" fmla="*/ 42205 w 7830286"/>
              <a:gd name="connsiteY1" fmla="*/ 1585952 h 2082290"/>
              <a:gd name="connsiteX2" fmla="*/ 1725217 w 7830286"/>
              <a:gd name="connsiteY2" fmla="*/ 1801976 h 2082290"/>
              <a:gd name="connsiteX3" fmla="*/ 1725217 w 7830286"/>
              <a:gd name="connsiteY3" fmla="*/ 1801976 h 2082290"/>
              <a:gd name="connsiteX4" fmla="*/ 3994191 w 7830286"/>
              <a:gd name="connsiteY4" fmla="*/ 2070289 h 2082290"/>
              <a:gd name="connsiteX5" fmla="*/ 7830286 w 7830286"/>
              <a:gd name="connsiteY5" fmla="*/ 1819917 h 2082290"/>
              <a:gd name="connsiteX6" fmla="*/ 7694971 w 7830286"/>
              <a:gd name="connsiteY6" fmla="*/ 937880 h 2082290"/>
              <a:gd name="connsiteX7" fmla="*/ 7700193 w 7830286"/>
              <a:gd name="connsiteY7" fmla="*/ 963574 h 2082290"/>
              <a:gd name="connsiteX0" fmla="*/ 1978447 w 7830286"/>
              <a:gd name="connsiteY0" fmla="*/ 1776 h 2082290"/>
              <a:gd name="connsiteX1" fmla="*/ 42205 w 7830286"/>
              <a:gd name="connsiteY1" fmla="*/ 1585952 h 2082290"/>
              <a:gd name="connsiteX2" fmla="*/ 1725217 w 7830286"/>
              <a:gd name="connsiteY2" fmla="*/ 1801976 h 2082290"/>
              <a:gd name="connsiteX3" fmla="*/ 1725217 w 7830286"/>
              <a:gd name="connsiteY3" fmla="*/ 1801976 h 2082290"/>
              <a:gd name="connsiteX4" fmla="*/ 3994191 w 7830286"/>
              <a:gd name="connsiteY4" fmla="*/ 2070289 h 2082290"/>
              <a:gd name="connsiteX5" fmla="*/ 7830286 w 7830286"/>
              <a:gd name="connsiteY5" fmla="*/ 1819917 h 2082290"/>
              <a:gd name="connsiteX6" fmla="*/ 7694971 w 7830286"/>
              <a:gd name="connsiteY6" fmla="*/ 937880 h 2082290"/>
              <a:gd name="connsiteX7" fmla="*/ 1725217 w 7830286"/>
              <a:gd name="connsiteY7" fmla="*/ 1009888 h 2082290"/>
              <a:gd name="connsiteX0" fmla="*/ 1683012 w 7788081"/>
              <a:gd name="connsiteY0" fmla="*/ 386132 h 1287134"/>
              <a:gd name="connsiteX1" fmla="*/ 0 w 7788081"/>
              <a:gd name="connsiteY1" fmla="*/ 790796 h 1287134"/>
              <a:gd name="connsiteX2" fmla="*/ 1683012 w 7788081"/>
              <a:gd name="connsiteY2" fmla="*/ 1006820 h 1287134"/>
              <a:gd name="connsiteX3" fmla="*/ 1683012 w 7788081"/>
              <a:gd name="connsiteY3" fmla="*/ 1006820 h 1287134"/>
              <a:gd name="connsiteX4" fmla="*/ 3951986 w 7788081"/>
              <a:gd name="connsiteY4" fmla="*/ 1275133 h 1287134"/>
              <a:gd name="connsiteX5" fmla="*/ 7788081 w 7788081"/>
              <a:gd name="connsiteY5" fmla="*/ 1024761 h 1287134"/>
              <a:gd name="connsiteX6" fmla="*/ 7652766 w 7788081"/>
              <a:gd name="connsiteY6" fmla="*/ 142724 h 1287134"/>
              <a:gd name="connsiteX7" fmla="*/ 1683012 w 7788081"/>
              <a:gd name="connsiteY7" fmla="*/ 214732 h 1287134"/>
              <a:gd name="connsiteX0" fmla="*/ 69477 w 6174546"/>
              <a:gd name="connsiteY0" fmla="*/ 386132 h 1287134"/>
              <a:gd name="connsiteX1" fmla="*/ 0 w 6174546"/>
              <a:gd name="connsiteY1" fmla="*/ 574772 h 1287134"/>
              <a:gd name="connsiteX2" fmla="*/ 69477 w 6174546"/>
              <a:gd name="connsiteY2" fmla="*/ 1006820 h 1287134"/>
              <a:gd name="connsiteX3" fmla="*/ 69477 w 6174546"/>
              <a:gd name="connsiteY3" fmla="*/ 1006820 h 1287134"/>
              <a:gd name="connsiteX4" fmla="*/ 2338451 w 6174546"/>
              <a:gd name="connsiteY4" fmla="*/ 1275133 h 1287134"/>
              <a:gd name="connsiteX5" fmla="*/ 6174546 w 6174546"/>
              <a:gd name="connsiteY5" fmla="*/ 1024761 h 1287134"/>
              <a:gd name="connsiteX6" fmla="*/ 6039231 w 6174546"/>
              <a:gd name="connsiteY6" fmla="*/ 142724 h 1287134"/>
              <a:gd name="connsiteX7" fmla="*/ 69477 w 6174546"/>
              <a:gd name="connsiteY7" fmla="*/ 214732 h 1287134"/>
              <a:gd name="connsiteX0" fmla="*/ 207780 w 6312849"/>
              <a:gd name="connsiteY0" fmla="*/ 386132 h 1287134"/>
              <a:gd name="connsiteX1" fmla="*/ 0 w 6312849"/>
              <a:gd name="connsiteY1" fmla="*/ 574772 h 1287134"/>
              <a:gd name="connsiteX2" fmla="*/ 207780 w 6312849"/>
              <a:gd name="connsiteY2" fmla="*/ 1006820 h 1287134"/>
              <a:gd name="connsiteX3" fmla="*/ 207780 w 6312849"/>
              <a:gd name="connsiteY3" fmla="*/ 1006820 h 1287134"/>
              <a:gd name="connsiteX4" fmla="*/ 2476754 w 6312849"/>
              <a:gd name="connsiteY4" fmla="*/ 1275133 h 1287134"/>
              <a:gd name="connsiteX5" fmla="*/ 6312849 w 6312849"/>
              <a:gd name="connsiteY5" fmla="*/ 1024761 h 1287134"/>
              <a:gd name="connsiteX6" fmla="*/ 6177534 w 6312849"/>
              <a:gd name="connsiteY6" fmla="*/ 142724 h 1287134"/>
              <a:gd name="connsiteX7" fmla="*/ 207780 w 6312849"/>
              <a:gd name="connsiteY7" fmla="*/ 214732 h 1287134"/>
              <a:gd name="connsiteX0" fmla="*/ 207780 w 6312849"/>
              <a:gd name="connsiteY0" fmla="*/ 386132 h 1287134"/>
              <a:gd name="connsiteX1" fmla="*/ 207780 w 6312849"/>
              <a:gd name="connsiteY1" fmla="*/ 214732 h 1287134"/>
              <a:gd name="connsiteX2" fmla="*/ 0 w 6312849"/>
              <a:gd name="connsiteY2" fmla="*/ 574772 h 1287134"/>
              <a:gd name="connsiteX3" fmla="*/ 207780 w 6312849"/>
              <a:gd name="connsiteY3" fmla="*/ 1006820 h 1287134"/>
              <a:gd name="connsiteX4" fmla="*/ 207780 w 6312849"/>
              <a:gd name="connsiteY4" fmla="*/ 1006820 h 1287134"/>
              <a:gd name="connsiteX5" fmla="*/ 2476754 w 6312849"/>
              <a:gd name="connsiteY5" fmla="*/ 1275133 h 1287134"/>
              <a:gd name="connsiteX6" fmla="*/ 6312849 w 6312849"/>
              <a:gd name="connsiteY6" fmla="*/ 1024761 h 1287134"/>
              <a:gd name="connsiteX7" fmla="*/ 6177534 w 6312849"/>
              <a:gd name="connsiteY7" fmla="*/ 142724 h 1287134"/>
              <a:gd name="connsiteX8" fmla="*/ 207780 w 6312849"/>
              <a:gd name="connsiteY8" fmla="*/ 214732 h 1287134"/>
              <a:gd name="connsiteX0" fmla="*/ 207780 w 6312849"/>
              <a:gd name="connsiteY0" fmla="*/ 386132 h 1287134"/>
              <a:gd name="connsiteX1" fmla="*/ 207780 w 6312849"/>
              <a:gd name="connsiteY1" fmla="*/ 214732 h 1287134"/>
              <a:gd name="connsiteX2" fmla="*/ 0 w 6312849"/>
              <a:gd name="connsiteY2" fmla="*/ 574772 h 1287134"/>
              <a:gd name="connsiteX3" fmla="*/ 207780 w 6312849"/>
              <a:gd name="connsiteY3" fmla="*/ 1006820 h 1287134"/>
              <a:gd name="connsiteX4" fmla="*/ 207780 w 6312849"/>
              <a:gd name="connsiteY4" fmla="*/ 1006820 h 1287134"/>
              <a:gd name="connsiteX5" fmla="*/ 2476754 w 6312849"/>
              <a:gd name="connsiteY5" fmla="*/ 1275133 h 1287134"/>
              <a:gd name="connsiteX6" fmla="*/ 6312849 w 6312849"/>
              <a:gd name="connsiteY6" fmla="*/ 1024761 h 1287134"/>
              <a:gd name="connsiteX7" fmla="*/ 6177534 w 6312849"/>
              <a:gd name="connsiteY7" fmla="*/ 142724 h 1287134"/>
              <a:gd name="connsiteX8" fmla="*/ 207780 w 6312849"/>
              <a:gd name="connsiteY8" fmla="*/ 214732 h 1287134"/>
              <a:gd name="connsiteX0" fmla="*/ 138303 w 6312849"/>
              <a:gd name="connsiteY0" fmla="*/ 286740 h 1287134"/>
              <a:gd name="connsiteX1" fmla="*/ 207780 w 6312849"/>
              <a:gd name="connsiteY1" fmla="*/ 214732 h 1287134"/>
              <a:gd name="connsiteX2" fmla="*/ 0 w 6312849"/>
              <a:gd name="connsiteY2" fmla="*/ 574772 h 1287134"/>
              <a:gd name="connsiteX3" fmla="*/ 207780 w 6312849"/>
              <a:gd name="connsiteY3" fmla="*/ 1006820 h 1287134"/>
              <a:gd name="connsiteX4" fmla="*/ 207780 w 6312849"/>
              <a:gd name="connsiteY4" fmla="*/ 1006820 h 1287134"/>
              <a:gd name="connsiteX5" fmla="*/ 2476754 w 6312849"/>
              <a:gd name="connsiteY5" fmla="*/ 1275133 h 1287134"/>
              <a:gd name="connsiteX6" fmla="*/ 6312849 w 6312849"/>
              <a:gd name="connsiteY6" fmla="*/ 1024761 h 1287134"/>
              <a:gd name="connsiteX7" fmla="*/ 6177534 w 6312849"/>
              <a:gd name="connsiteY7" fmla="*/ 142724 h 1287134"/>
              <a:gd name="connsiteX8" fmla="*/ 207780 w 6312849"/>
              <a:gd name="connsiteY8" fmla="*/ 214732 h 1287134"/>
              <a:gd name="connsiteX0" fmla="*/ 138303 w 6312849"/>
              <a:gd name="connsiteY0" fmla="*/ 286740 h 1287134"/>
              <a:gd name="connsiteX1" fmla="*/ 207780 w 6312849"/>
              <a:gd name="connsiteY1" fmla="*/ 214732 h 1287134"/>
              <a:gd name="connsiteX2" fmla="*/ 0 w 6312849"/>
              <a:gd name="connsiteY2" fmla="*/ 574772 h 1287134"/>
              <a:gd name="connsiteX3" fmla="*/ 207780 w 6312849"/>
              <a:gd name="connsiteY3" fmla="*/ 1006820 h 1287134"/>
              <a:gd name="connsiteX4" fmla="*/ 184404 w 6312849"/>
              <a:gd name="connsiteY4" fmla="*/ 1006820 h 1287134"/>
              <a:gd name="connsiteX5" fmla="*/ 2476754 w 6312849"/>
              <a:gd name="connsiteY5" fmla="*/ 1275133 h 1287134"/>
              <a:gd name="connsiteX6" fmla="*/ 6312849 w 6312849"/>
              <a:gd name="connsiteY6" fmla="*/ 1024761 h 1287134"/>
              <a:gd name="connsiteX7" fmla="*/ 6177534 w 6312849"/>
              <a:gd name="connsiteY7" fmla="*/ 142724 h 1287134"/>
              <a:gd name="connsiteX8" fmla="*/ 207780 w 6312849"/>
              <a:gd name="connsiteY8" fmla="*/ 214732 h 1287134"/>
              <a:gd name="connsiteX0" fmla="*/ 142199 w 6316745"/>
              <a:gd name="connsiteY0" fmla="*/ 286740 h 1287134"/>
              <a:gd name="connsiteX1" fmla="*/ 211676 w 6316745"/>
              <a:gd name="connsiteY1" fmla="*/ 214732 h 1287134"/>
              <a:gd name="connsiteX2" fmla="*/ 3896 w 6316745"/>
              <a:gd name="connsiteY2" fmla="*/ 574772 h 1287134"/>
              <a:gd name="connsiteX3" fmla="*/ 188300 w 6316745"/>
              <a:gd name="connsiteY3" fmla="*/ 1006820 h 1287134"/>
              <a:gd name="connsiteX4" fmla="*/ 188300 w 6316745"/>
              <a:gd name="connsiteY4" fmla="*/ 1006820 h 1287134"/>
              <a:gd name="connsiteX5" fmla="*/ 2480650 w 6316745"/>
              <a:gd name="connsiteY5" fmla="*/ 1275133 h 1287134"/>
              <a:gd name="connsiteX6" fmla="*/ 6316745 w 6316745"/>
              <a:gd name="connsiteY6" fmla="*/ 1024761 h 1287134"/>
              <a:gd name="connsiteX7" fmla="*/ 6181430 w 6316745"/>
              <a:gd name="connsiteY7" fmla="*/ 142724 h 1287134"/>
              <a:gd name="connsiteX8" fmla="*/ 211676 w 6316745"/>
              <a:gd name="connsiteY8" fmla="*/ 214732 h 1287134"/>
              <a:gd name="connsiteX0" fmla="*/ 138352 w 6239338"/>
              <a:gd name="connsiteY0" fmla="*/ 193737 h 1182173"/>
              <a:gd name="connsiteX1" fmla="*/ 207829 w 6239338"/>
              <a:gd name="connsiteY1" fmla="*/ 121729 h 1182173"/>
              <a:gd name="connsiteX2" fmla="*/ 49 w 6239338"/>
              <a:gd name="connsiteY2" fmla="*/ 481769 h 1182173"/>
              <a:gd name="connsiteX3" fmla="*/ 184453 w 6239338"/>
              <a:gd name="connsiteY3" fmla="*/ 913817 h 1182173"/>
              <a:gd name="connsiteX4" fmla="*/ 184453 w 6239338"/>
              <a:gd name="connsiteY4" fmla="*/ 913817 h 1182173"/>
              <a:gd name="connsiteX5" fmla="*/ 2476803 w 6239338"/>
              <a:gd name="connsiteY5" fmla="*/ 1182130 h 1182173"/>
              <a:gd name="connsiteX6" fmla="*/ 6239338 w 6239338"/>
              <a:gd name="connsiteY6" fmla="*/ 934152 h 1182173"/>
              <a:gd name="connsiteX7" fmla="*/ 6177583 w 6239338"/>
              <a:gd name="connsiteY7" fmla="*/ 49721 h 1182173"/>
              <a:gd name="connsiteX8" fmla="*/ 207829 w 6239338"/>
              <a:gd name="connsiteY8" fmla="*/ 121729 h 1182173"/>
              <a:gd name="connsiteX0" fmla="*/ 138352 w 6184141"/>
              <a:gd name="connsiteY0" fmla="*/ 193737 h 1182370"/>
              <a:gd name="connsiteX1" fmla="*/ 207829 w 6184141"/>
              <a:gd name="connsiteY1" fmla="*/ 121729 h 1182370"/>
              <a:gd name="connsiteX2" fmla="*/ 49 w 6184141"/>
              <a:gd name="connsiteY2" fmla="*/ 481769 h 1182370"/>
              <a:gd name="connsiteX3" fmla="*/ 184453 w 6184141"/>
              <a:gd name="connsiteY3" fmla="*/ 913817 h 1182370"/>
              <a:gd name="connsiteX4" fmla="*/ 184453 w 6184141"/>
              <a:gd name="connsiteY4" fmla="*/ 913817 h 1182370"/>
              <a:gd name="connsiteX5" fmla="*/ 2476803 w 6184141"/>
              <a:gd name="connsiteY5" fmla="*/ 1182130 h 1182370"/>
              <a:gd name="connsiteX6" fmla="*/ 6063866 w 6184141"/>
              <a:gd name="connsiteY6" fmla="*/ 959286 h 1182370"/>
              <a:gd name="connsiteX7" fmla="*/ 6177583 w 6184141"/>
              <a:gd name="connsiteY7" fmla="*/ 49721 h 1182370"/>
              <a:gd name="connsiteX8" fmla="*/ 207829 w 6184141"/>
              <a:gd name="connsiteY8" fmla="*/ 121729 h 1182370"/>
              <a:gd name="connsiteX0" fmla="*/ 138352 w 6185438"/>
              <a:gd name="connsiteY0" fmla="*/ 193737 h 1182370"/>
              <a:gd name="connsiteX1" fmla="*/ 207829 w 6185438"/>
              <a:gd name="connsiteY1" fmla="*/ 121729 h 1182370"/>
              <a:gd name="connsiteX2" fmla="*/ 49 w 6185438"/>
              <a:gd name="connsiteY2" fmla="*/ 481769 h 1182370"/>
              <a:gd name="connsiteX3" fmla="*/ 184453 w 6185438"/>
              <a:gd name="connsiteY3" fmla="*/ 913817 h 1182370"/>
              <a:gd name="connsiteX4" fmla="*/ 184453 w 6185438"/>
              <a:gd name="connsiteY4" fmla="*/ 913817 h 1182370"/>
              <a:gd name="connsiteX5" fmla="*/ 2476803 w 6185438"/>
              <a:gd name="connsiteY5" fmla="*/ 1182130 h 1182370"/>
              <a:gd name="connsiteX6" fmla="*/ 6063866 w 6185438"/>
              <a:gd name="connsiteY6" fmla="*/ 959286 h 1182370"/>
              <a:gd name="connsiteX7" fmla="*/ 6177583 w 6185438"/>
              <a:gd name="connsiteY7" fmla="*/ 49721 h 1182370"/>
              <a:gd name="connsiteX8" fmla="*/ 207829 w 6185438"/>
              <a:gd name="connsiteY8" fmla="*/ 121729 h 1182370"/>
              <a:gd name="connsiteX0" fmla="*/ 138352 w 6063866"/>
              <a:gd name="connsiteY0" fmla="*/ 83343 h 1071976"/>
              <a:gd name="connsiteX1" fmla="*/ 207829 w 6063866"/>
              <a:gd name="connsiteY1" fmla="*/ 11335 h 1071976"/>
              <a:gd name="connsiteX2" fmla="*/ 49 w 6063866"/>
              <a:gd name="connsiteY2" fmla="*/ 371375 h 1071976"/>
              <a:gd name="connsiteX3" fmla="*/ 184453 w 6063866"/>
              <a:gd name="connsiteY3" fmla="*/ 803423 h 1071976"/>
              <a:gd name="connsiteX4" fmla="*/ 184453 w 6063866"/>
              <a:gd name="connsiteY4" fmla="*/ 803423 h 1071976"/>
              <a:gd name="connsiteX5" fmla="*/ 2476803 w 6063866"/>
              <a:gd name="connsiteY5" fmla="*/ 1071736 h 1071976"/>
              <a:gd name="connsiteX6" fmla="*/ 6063866 w 6063866"/>
              <a:gd name="connsiteY6" fmla="*/ 848892 h 1071976"/>
              <a:gd name="connsiteX7" fmla="*/ 5976824 w 6063866"/>
              <a:gd name="connsiteY7" fmla="*/ 134415 h 1071976"/>
              <a:gd name="connsiteX8" fmla="*/ 207829 w 6063866"/>
              <a:gd name="connsiteY8" fmla="*/ 11335 h 1071976"/>
              <a:gd name="connsiteX0" fmla="*/ 138352 w 6085410"/>
              <a:gd name="connsiteY0" fmla="*/ 109080 h 1097713"/>
              <a:gd name="connsiteX1" fmla="*/ 207829 w 6085410"/>
              <a:gd name="connsiteY1" fmla="*/ 37072 h 1097713"/>
              <a:gd name="connsiteX2" fmla="*/ 49 w 6085410"/>
              <a:gd name="connsiteY2" fmla="*/ 397112 h 1097713"/>
              <a:gd name="connsiteX3" fmla="*/ 184453 w 6085410"/>
              <a:gd name="connsiteY3" fmla="*/ 829160 h 1097713"/>
              <a:gd name="connsiteX4" fmla="*/ 184453 w 6085410"/>
              <a:gd name="connsiteY4" fmla="*/ 829160 h 1097713"/>
              <a:gd name="connsiteX5" fmla="*/ 2476803 w 6085410"/>
              <a:gd name="connsiteY5" fmla="*/ 1097473 h 1097713"/>
              <a:gd name="connsiteX6" fmla="*/ 6063866 w 6085410"/>
              <a:gd name="connsiteY6" fmla="*/ 874629 h 1097713"/>
              <a:gd name="connsiteX7" fmla="*/ 6067242 w 6085410"/>
              <a:gd name="connsiteY7" fmla="*/ 77569 h 1097713"/>
              <a:gd name="connsiteX8" fmla="*/ 207829 w 6085410"/>
              <a:gd name="connsiteY8" fmla="*/ 37072 h 1097713"/>
              <a:gd name="connsiteX0" fmla="*/ 138352 w 6072074"/>
              <a:gd name="connsiteY0" fmla="*/ 109080 h 1097713"/>
              <a:gd name="connsiteX1" fmla="*/ 207829 w 6072074"/>
              <a:gd name="connsiteY1" fmla="*/ 37072 h 1097713"/>
              <a:gd name="connsiteX2" fmla="*/ 49 w 6072074"/>
              <a:gd name="connsiteY2" fmla="*/ 397112 h 1097713"/>
              <a:gd name="connsiteX3" fmla="*/ 184453 w 6072074"/>
              <a:gd name="connsiteY3" fmla="*/ 829160 h 1097713"/>
              <a:gd name="connsiteX4" fmla="*/ 184453 w 6072074"/>
              <a:gd name="connsiteY4" fmla="*/ 829160 h 1097713"/>
              <a:gd name="connsiteX5" fmla="*/ 2476803 w 6072074"/>
              <a:gd name="connsiteY5" fmla="*/ 1097473 h 1097713"/>
              <a:gd name="connsiteX6" fmla="*/ 6063866 w 6072074"/>
              <a:gd name="connsiteY6" fmla="*/ 874629 h 1097713"/>
              <a:gd name="connsiteX7" fmla="*/ 6067242 w 6072074"/>
              <a:gd name="connsiteY7" fmla="*/ 77569 h 1097713"/>
              <a:gd name="connsiteX8" fmla="*/ 207829 w 6072074"/>
              <a:gd name="connsiteY8" fmla="*/ 37072 h 1097713"/>
              <a:gd name="connsiteX0" fmla="*/ 207829 w 6072074"/>
              <a:gd name="connsiteY0" fmla="*/ 37072 h 1097713"/>
              <a:gd name="connsiteX1" fmla="*/ 49 w 6072074"/>
              <a:gd name="connsiteY1" fmla="*/ 397112 h 1097713"/>
              <a:gd name="connsiteX2" fmla="*/ 184453 w 6072074"/>
              <a:gd name="connsiteY2" fmla="*/ 829160 h 1097713"/>
              <a:gd name="connsiteX3" fmla="*/ 184453 w 6072074"/>
              <a:gd name="connsiteY3" fmla="*/ 829160 h 1097713"/>
              <a:gd name="connsiteX4" fmla="*/ 2476803 w 6072074"/>
              <a:gd name="connsiteY4" fmla="*/ 1097473 h 1097713"/>
              <a:gd name="connsiteX5" fmla="*/ 6063866 w 6072074"/>
              <a:gd name="connsiteY5" fmla="*/ 874629 h 1097713"/>
              <a:gd name="connsiteX6" fmla="*/ 6067242 w 6072074"/>
              <a:gd name="connsiteY6" fmla="*/ 77569 h 1097713"/>
              <a:gd name="connsiteX7" fmla="*/ 207829 w 6072074"/>
              <a:gd name="connsiteY7" fmla="*/ 37072 h 1097713"/>
              <a:gd name="connsiteX0" fmla="*/ 207829 w 6072074"/>
              <a:gd name="connsiteY0" fmla="*/ 37072 h 1097713"/>
              <a:gd name="connsiteX1" fmla="*/ 49 w 6072074"/>
              <a:gd name="connsiteY1" fmla="*/ 397112 h 1097713"/>
              <a:gd name="connsiteX2" fmla="*/ 184453 w 6072074"/>
              <a:gd name="connsiteY2" fmla="*/ 829160 h 1097713"/>
              <a:gd name="connsiteX3" fmla="*/ 184453 w 6072074"/>
              <a:gd name="connsiteY3" fmla="*/ 829160 h 1097713"/>
              <a:gd name="connsiteX4" fmla="*/ 2476803 w 6072074"/>
              <a:gd name="connsiteY4" fmla="*/ 1097473 h 1097713"/>
              <a:gd name="connsiteX5" fmla="*/ 6063866 w 6072074"/>
              <a:gd name="connsiteY5" fmla="*/ 874629 h 1097713"/>
              <a:gd name="connsiteX6" fmla="*/ 6067242 w 6072074"/>
              <a:gd name="connsiteY6" fmla="*/ 77569 h 1097713"/>
              <a:gd name="connsiteX7" fmla="*/ 207829 w 6072074"/>
              <a:gd name="connsiteY7" fmla="*/ 37072 h 1097713"/>
              <a:gd name="connsiteX0" fmla="*/ 207829 w 6072074"/>
              <a:gd name="connsiteY0" fmla="*/ 0 h 1060641"/>
              <a:gd name="connsiteX1" fmla="*/ 49 w 6072074"/>
              <a:gd name="connsiteY1" fmla="*/ 360040 h 1060641"/>
              <a:gd name="connsiteX2" fmla="*/ 184453 w 6072074"/>
              <a:gd name="connsiteY2" fmla="*/ 792088 h 1060641"/>
              <a:gd name="connsiteX3" fmla="*/ 184453 w 6072074"/>
              <a:gd name="connsiteY3" fmla="*/ 792088 h 1060641"/>
              <a:gd name="connsiteX4" fmla="*/ 2476803 w 6072074"/>
              <a:gd name="connsiteY4" fmla="*/ 1060401 h 1060641"/>
              <a:gd name="connsiteX5" fmla="*/ 6063866 w 6072074"/>
              <a:gd name="connsiteY5" fmla="*/ 837557 h 1060641"/>
              <a:gd name="connsiteX6" fmla="*/ 6067242 w 6072074"/>
              <a:gd name="connsiteY6" fmla="*/ 40497 h 1060641"/>
              <a:gd name="connsiteX0" fmla="*/ 214159 w 6078404"/>
              <a:gd name="connsiteY0" fmla="*/ 0 h 1060641"/>
              <a:gd name="connsiteX1" fmla="*/ 58444 w 6078404"/>
              <a:gd name="connsiteY1" fmla="*/ 61876 h 1060641"/>
              <a:gd name="connsiteX2" fmla="*/ 6379 w 6078404"/>
              <a:gd name="connsiteY2" fmla="*/ 360040 h 1060641"/>
              <a:gd name="connsiteX3" fmla="*/ 190783 w 6078404"/>
              <a:gd name="connsiteY3" fmla="*/ 792088 h 1060641"/>
              <a:gd name="connsiteX4" fmla="*/ 190783 w 6078404"/>
              <a:gd name="connsiteY4" fmla="*/ 792088 h 1060641"/>
              <a:gd name="connsiteX5" fmla="*/ 2483133 w 6078404"/>
              <a:gd name="connsiteY5" fmla="*/ 1060401 h 1060641"/>
              <a:gd name="connsiteX6" fmla="*/ 6070196 w 6078404"/>
              <a:gd name="connsiteY6" fmla="*/ 837557 h 1060641"/>
              <a:gd name="connsiteX7" fmla="*/ 6073572 w 6078404"/>
              <a:gd name="connsiteY7" fmla="*/ 40497 h 1060641"/>
              <a:gd name="connsiteX0" fmla="*/ 58444 w 6078404"/>
              <a:gd name="connsiteY0" fmla="*/ 21379 h 1020144"/>
              <a:gd name="connsiteX1" fmla="*/ 6379 w 6078404"/>
              <a:gd name="connsiteY1" fmla="*/ 319543 h 1020144"/>
              <a:gd name="connsiteX2" fmla="*/ 190783 w 6078404"/>
              <a:gd name="connsiteY2" fmla="*/ 751591 h 1020144"/>
              <a:gd name="connsiteX3" fmla="*/ 190783 w 6078404"/>
              <a:gd name="connsiteY3" fmla="*/ 751591 h 1020144"/>
              <a:gd name="connsiteX4" fmla="*/ 2483133 w 6078404"/>
              <a:gd name="connsiteY4" fmla="*/ 1019904 h 1020144"/>
              <a:gd name="connsiteX5" fmla="*/ 6070196 w 6078404"/>
              <a:gd name="connsiteY5" fmla="*/ 797060 h 1020144"/>
              <a:gd name="connsiteX6" fmla="*/ 6073572 w 6078404"/>
              <a:gd name="connsiteY6" fmla="*/ 0 h 1020144"/>
              <a:gd name="connsiteX0" fmla="*/ 60496 w 6080456"/>
              <a:gd name="connsiteY0" fmla="*/ 71498 h 1070263"/>
              <a:gd name="connsiteX1" fmla="*/ 34118 w 6080456"/>
              <a:gd name="connsiteY1" fmla="*/ 13018 h 1070263"/>
              <a:gd name="connsiteX2" fmla="*/ 8431 w 6080456"/>
              <a:gd name="connsiteY2" fmla="*/ 369662 h 1070263"/>
              <a:gd name="connsiteX3" fmla="*/ 192835 w 6080456"/>
              <a:gd name="connsiteY3" fmla="*/ 801710 h 1070263"/>
              <a:gd name="connsiteX4" fmla="*/ 192835 w 6080456"/>
              <a:gd name="connsiteY4" fmla="*/ 801710 h 1070263"/>
              <a:gd name="connsiteX5" fmla="*/ 2485185 w 6080456"/>
              <a:gd name="connsiteY5" fmla="*/ 1070023 h 1070263"/>
              <a:gd name="connsiteX6" fmla="*/ 6072248 w 6080456"/>
              <a:gd name="connsiteY6" fmla="*/ 847179 h 1070263"/>
              <a:gd name="connsiteX7" fmla="*/ 6075624 w 6080456"/>
              <a:gd name="connsiteY7" fmla="*/ 50119 h 1070263"/>
              <a:gd name="connsiteX0" fmla="*/ 81768 w 6080456"/>
              <a:gd name="connsiteY0" fmla="*/ 0 h 1113065"/>
              <a:gd name="connsiteX1" fmla="*/ 34118 w 6080456"/>
              <a:gd name="connsiteY1" fmla="*/ 55820 h 1113065"/>
              <a:gd name="connsiteX2" fmla="*/ 8431 w 6080456"/>
              <a:gd name="connsiteY2" fmla="*/ 412464 h 1113065"/>
              <a:gd name="connsiteX3" fmla="*/ 192835 w 6080456"/>
              <a:gd name="connsiteY3" fmla="*/ 844512 h 1113065"/>
              <a:gd name="connsiteX4" fmla="*/ 192835 w 6080456"/>
              <a:gd name="connsiteY4" fmla="*/ 844512 h 1113065"/>
              <a:gd name="connsiteX5" fmla="*/ 2485185 w 6080456"/>
              <a:gd name="connsiteY5" fmla="*/ 1112825 h 1113065"/>
              <a:gd name="connsiteX6" fmla="*/ 6072248 w 6080456"/>
              <a:gd name="connsiteY6" fmla="*/ 889981 h 1113065"/>
              <a:gd name="connsiteX7" fmla="*/ 6075624 w 6080456"/>
              <a:gd name="connsiteY7" fmla="*/ 92921 h 1113065"/>
              <a:gd name="connsiteX0" fmla="*/ 48207 w 6046895"/>
              <a:gd name="connsiteY0" fmla="*/ 0 h 1113065"/>
              <a:gd name="connsiteX1" fmla="*/ 557 w 6046895"/>
              <a:gd name="connsiteY1" fmla="*/ 55820 h 1113065"/>
              <a:gd name="connsiteX2" fmla="*/ 113566 w 6046895"/>
              <a:gd name="connsiteY2" fmla="*/ 336707 h 1113065"/>
              <a:gd name="connsiteX3" fmla="*/ 159274 w 6046895"/>
              <a:gd name="connsiteY3" fmla="*/ 844512 h 1113065"/>
              <a:gd name="connsiteX4" fmla="*/ 159274 w 6046895"/>
              <a:gd name="connsiteY4" fmla="*/ 844512 h 1113065"/>
              <a:gd name="connsiteX5" fmla="*/ 2451624 w 6046895"/>
              <a:gd name="connsiteY5" fmla="*/ 1112825 h 1113065"/>
              <a:gd name="connsiteX6" fmla="*/ 6038687 w 6046895"/>
              <a:gd name="connsiteY6" fmla="*/ 889981 h 1113065"/>
              <a:gd name="connsiteX7" fmla="*/ 6042063 w 6046895"/>
              <a:gd name="connsiteY7" fmla="*/ 92921 h 1113065"/>
              <a:gd name="connsiteX0" fmla="*/ 0 w 5998688"/>
              <a:gd name="connsiteY0" fmla="*/ 0 h 1113065"/>
              <a:gd name="connsiteX1" fmla="*/ 65359 w 5998688"/>
              <a:gd name="connsiteY1" fmla="*/ 336707 h 1113065"/>
              <a:gd name="connsiteX2" fmla="*/ 111067 w 5998688"/>
              <a:gd name="connsiteY2" fmla="*/ 844512 h 1113065"/>
              <a:gd name="connsiteX3" fmla="*/ 111067 w 5998688"/>
              <a:gd name="connsiteY3" fmla="*/ 844512 h 1113065"/>
              <a:gd name="connsiteX4" fmla="*/ 2403417 w 5998688"/>
              <a:gd name="connsiteY4" fmla="*/ 1112825 h 1113065"/>
              <a:gd name="connsiteX5" fmla="*/ 5990480 w 5998688"/>
              <a:gd name="connsiteY5" fmla="*/ 889981 h 1113065"/>
              <a:gd name="connsiteX6" fmla="*/ 5993856 w 5998688"/>
              <a:gd name="connsiteY6" fmla="*/ 92921 h 1113065"/>
              <a:gd name="connsiteX0" fmla="*/ 49516 w 5933333"/>
              <a:gd name="connsiteY0" fmla="*/ 0 h 1127685"/>
              <a:gd name="connsiteX1" fmla="*/ 4 w 5933333"/>
              <a:gd name="connsiteY1" fmla="*/ 351327 h 1127685"/>
              <a:gd name="connsiteX2" fmla="*/ 45712 w 5933333"/>
              <a:gd name="connsiteY2" fmla="*/ 859132 h 1127685"/>
              <a:gd name="connsiteX3" fmla="*/ 45712 w 5933333"/>
              <a:gd name="connsiteY3" fmla="*/ 859132 h 1127685"/>
              <a:gd name="connsiteX4" fmla="*/ 2338062 w 5933333"/>
              <a:gd name="connsiteY4" fmla="*/ 1127445 h 1127685"/>
              <a:gd name="connsiteX5" fmla="*/ 5925125 w 5933333"/>
              <a:gd name="connsiteY5" fmla="*/ 904601 h 1127685"/>
              <a:gd name="connsiteX6" fmla="*/ 5928501 w 5933333"/>
              <a:gd name="connsiteY6" fmla="*/ 107541 h 1127685"/>
              <a:gd name="connsiteX0" fmla="*/ 3804 w 5887621"/>
              <a:gd name="connsiteY0" fmla="*/ 0 h 1127685"/>
              <a:gd name="connsiteX1" fmla="*/ 0 w 5887621"/>
              <a:gd name="connsiteY1" fmla="*/ 859132 h 1127685"/>
              <a:gd name="connsiteX2" fmla="*/ 0 w 5887621"/>
              <a:gd name="connsiteY2" fmla="*/ 859132 h 1127685"/>
              <a:gd name="connsiteX3" fmla="*/ 2292350 w 5887621"/>
              <a:gd name="connsiteY3" fmla="*/ 1127445 h 1127685"/>
              <a:gd name="connsiteX4" fmla="*/ 5879413 w 5887621"/>
              <a:gd name="connsiteY4" fmla="*/ 904601 h 1127685"/>
              <a:gd name="connsiteX5" fmla="*/ 5882789 w 5887621"/>
              <a:gd name="connsiteY5" fmla="*/ 107541 h 112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7621" h="1127685">
                <a:moveTo>
                  <a:pt x="3804" y="0"/>
                </a:moveTo>
                <a:cubicBezTo>
                  <a:pt x="3012" y="178986"/>
                  <a:pt x="634" y="715943"/>
                  <a:pt x="0" y="859132"/>
                </a:cubicBezTo>
                <a:lnTo>
                  <a:pt x="0" y="859132"/>
                </a:lnTo>
                <a:cubicBezTo>
                  <a:pt x="378162" y="903851"/>
                  <a:pt x="1312448" y="1119867"/>
                  <a:pt x="2292350" y="1127445"/>
                </a:cubicBezTo>
                <a:cubicBezTo>
                  <a:pt x="3272252" y="1135023"/>
                  <a:pt x="5009061" y="961321"/>
                  <a:pt x="5879413" y="904601"/>
                </a:cubicBezTo>
                <a:cubicBezTo>
                  <a:pt x="5874154" y="614180"/>
                  <a:pt x="5897244" y="405144"/>
                  <a:pt x="5882789" y="107541"/>
                </a:cubicBezTo>
              </a:path>
            </a:pathLst>
          </a:custGeom>
          <a:solidFill>
            <a:schemeClr val="bg1"/>
          </a:solidFill>
          <a:ln>
            <a:solidFill>
              <a:srgbClr val="FF642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 name="Rectangle 9"/>
          <p:cNvSpPr>
            <a:spLocks noChangeArrowheads="1"/>
          </p:cNvSpPr>
          <p:nvPr/>
        </p:nvSpPr>
        <p:spPr bwMode="auto">
          <a:xfrm>
            <a:off x="225425" y="142875"/>
            <a:ext cx="86804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r>
              <a:rPr lang="de-DE" sz="2600" b="1" dirty="0">
                <a:latin typeface="Arial" panose="020B0604020202020204" pitchFamily="34" charset="0"/>
                <a:cs typeface="Arial" panose="020B0604020202020204" pitchFamily="34" charset="0"/>
              </a:rPr>
              <a:t>Kontakt zur Testierungsstelle</a:t>
            </a:r>
            <a:br>
              <a:rPr lang="de-DE" sz="2600" dirty="0">
                <a:latin typeface="Arial" panose="020B0604020202020204" pitchFamily="34" charset="0"/>
                <a:cs typeface="Arial" panose="020B0604020202020204" pitchFamily="34" charset="0"/>
              </a:rPr>
            </a:br>
            <a:endParaRPr lang="de-DE" sz="2600" dirty="0">
              <a:latin typeface="Arial" panose="020B0604020202020204" pitchFamily="34" charset="0"/>
              <a:cs typeface="Arial" panose="020B0604020202020204" pitchFamily="34" charset="0"/>
            </a:endParaRPr>
          </a:p>
        </p:txBody>
      </p:sp>
      <p:pic>
        <p:nvPicPr>
          <p:cNvPr id="12" name="Picture 2" descr="\\consbs\Daten\ADMINISTRATION\QT-GmbH\GRAFIKEN\Logo\conflex_QT_Gmb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1508" y="63940"/>
            <a:ext cx="1583871" cy="65634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a:extLst>
              <a:ext uri="{FF2B5EF4-FFF2-40B4-BE49-F238E27FC236}">
                <a16:creationId xmlns:a16="http://schemas.microsoft.com/office/drawing/2014/main" id="{A4A3A1C1-156A-41D5-86E7-2DC5876BEBAE}"/>
              </a:ext>
            </a:extLst>
          </p:cNvPr>
          <p:cNvSpPr txBox="1">
            <a:spLocks noChangeArrowheads="1"/>
          </p:cNvSpPr>
          <p:nvPr/>
        </p:nvSpPr>
        <p:spPr bwMode="auto">
          <a:xfrm>
            <a:off x="121298" y="5346441"/>
            <a:ext cx="8892073" cy="1399592"/>
          </a:xfrm>
          <a:prstGeom prst="rect">
            <a:avLst/>
          </a:prstGeom>
          <a:solidFill>
            <a:schemeClr val="bg1">
              <a:alpha val="76000"/>
            </a:schemeClr>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None/>
            </a:pPr>
            <a:r>
              <a:rPr lang="de-DE" sz="1800" b="1" dirty="0">
                <a:latin typeface="Arial" panose="020B0604020202020204" pitchFamily="34" charset="0"/>
                <a:cs typeface="Arial" panose="020B0604020202020204" pitchFamily="34" charset="0"/>
              </a:rPr>
              <a:t>con</a:t>
            </a:r>
            <a:r>
              <a:rPr lang="de-DE" sz="1800" dirty="0">
                <a:latin typeface="Arial" panose="020B0604020202020204" pitchFamily="34" charset="0"/>
                <a:cs typeface="Arial" panose="020B0604020202020204" pitchFamily="34" charset="0"/>
              </a:rPr>
              <a:t>!flex Qualitätstestierung	Phone: 	0951 – 99 33 97 30</a:t>
            </a:r>
          </a:p>
          <a:p>
            <a:pPr marL="0" indent="0">
              <a:buNone/>
            </a:pPr>
            <a:r>
              <a:rPr lang="de-DE" sz="1800" dirty="0">
                <a:latin typeface="Arial" panose="020B0604020202020204" pitchFamily="34" charset="0"/>
                <a:cs typeface="Arial" panose="020B0604020202020204" pitchFamily="34" charset="0"/>
              </a:rPr>
              <a:t>Lange Straße 37			Fax: 	0951 – 99 33 97 31</a:t>
            </a:r>
          </a:p>
          <a:p>
            <a:pPr marL="0" indent="0">
              <a:buNone/>
            </a:pPr>
            <a:r>
              <a:rPr lang="de-DE" sz="1800" dirty="0">
                <a:latin typeface="Arial" panose="020B0604020202020204" pitchFamily="34" charset="0"/>
                <a:cs typeface="Arial" panose="020B0604020202020204" pitchFamily="34" charset="0"/>
              </a:rPr>
              <a:t>96047 Bamberg			info@conflex-qualitaet.de</a:t>
            </a:r>
          </a:p>
          <a:p>
            <a:pPr marL="0" indent="0">
              <a:buNone/>
            </a:pPr>
            <a:r>
              <a:rPr lang="de-DE" sz="1800" dirty="0">
                <a:latin typeface="Arial" panose="020B0604020202020204" pitchFamily="34" charset="0"/>
                <a:cs typeface="Arial" panose="020B0604020202020204" pitchFamily="34" charset="0"/>
              </a:rPr>
              <a:t>				www.conflex-qualitaet.de </a:t>
            </a:r>
          </a:p>
        </p:txBody>
      </p:sp>
    </p:spTree>
    <p:extLst>
      <p:ext uri="{BB962C8B-B14F-4D97-AF65-F5344CB8AC3E}">
        <p14:creationId xmlns:p14="http://schemas.microsoft.com/office/powerpoint/2010/main" val="1406336051"/>
      </p:ext>
    </p:extLst>
  </p:cSld>
  <p:clrMapOvr>
    <a:masterClrMapping/>
  </p:clrMapOvr>
  <p:transition advTm="1968"/>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body" idx="4294967295"/>
          </p:nvPr>
        </p:nvSpPr>
        <p:spPr>
          <a:xfrm>
            <a:off x="360420" y="1202875"/>
            <a:ext cx="8545455" cy="5575300"/>
          </a:xfrm>
        </p:spPr>
        <p:txBody>
          <a:bodyPr/>
          <a:lstStyle/>
          <a:p>
            <a:pPr>
              <a:spcAft>
                <a:spcPts val="600"/>
              </a:spcAft>
              <a:buFont typeface="Wingdings" panose="05000000000000000000" pitchFamily="2" charset="2"/>
              <a:buChar char="§"/>
            </a:pPr>
            <a:r>
              <a:rPr lang="de-DE" sz="1800" dirty="0">
                <a:latin typeface="Arial" panose="020B0604020202020204" pitchFamily="34" charset="0"/>
                <a:cs typeface="Arial" panose="020B0604020202020204" pitchFamily="34" charset="0"/>
              </a:rPr>
              <a:t>Die Lernerorientierte Qualitätstestierung (LQW®) wurde von ArtSet Forschung Bildung Beratung (www.artset.de) entwickelt und ist mittlerweile das am weitesten verbreitete Qualitätsmanagementsystem der Weiterbildung in Deutschland und Österreich, das den Lerner in den Mittelpunkt aller Qualitätsverbesserungen stellt. </a:t>
            </a:r>
          </a:p>
          <a:p>
            <a:pPr>
              <a:spcAft>
                <a:spcPts val="600"/>
              </a:spcAft>
              <a:buFont typeface="Wingdings" panose="05000000000000000000" pitchFamily="2" charset="2"/>
              <a:buChar char="§"/>
            </a:pPr>
            <a:r>
              <a:rPr lang="de-DE" sz="1800" b="1" dirty="0">
                <a:latin typeface="Arial" panose="020B0604020202020204" pitchFamily="34" charset="0"/>
                <a:cs typeface="Arial" panose="020B0604020202020204" pitchFamily="34" charset="0"/>
              </a:rPr>
              <a:t>Es ist geeignet für alle Organisationen der Aus-, Fort- und Weiterbildung.</a:t>
            </a:r>
          </a:p>
          <a:p>
            <a:pPr>
              <a:spcAft>
                <a:spcPts val="600"/>
              </a:spcAft>
              <a:buFont typeface="Wingdings" panose="05000000000000000000" pitchFamily="2" charset="2"/>
              <a:buChar char="§"/>
            </a:pPr>
            <a:r>
              <a:rPr lang="de-DE" sz="1800" dirty="0">
                <a:latin typeface="Arial" panose="020B0604020202020204" pitchFamily="34" charset="0"/>
                <a:cs typeface="Arial" panose="020B0604020202020204" pitchFamily="34" charset="0"/>
              </a:rPr>
              <a:t>LQW wurde von 2000 bis 2005 im Rahmen mehrerer Projekte der Bund-Länder-Kommission für Bildungsplanung und Forschungsförderung mit Mitteln des BMBF und des Europäischen Sozialfonds gefördert und gilt inzwischen über die Grenzen Deutschlands hinaus als </a:t>
            </a:r>
            <a:r>
              <a:rPr lang="de-DE" sz="1800" b="1" dirty="0">
                <a:latin typeface="Arial" panose="020B0604020202020204" pitchFamily="34" charset="0"/>
                <a:cs typeface="Arial" panose="020B0604020202020204" pitchFamily="34" charset="0"/>
              </a:rPr>
              <a:t>anerkanntes Qualitäts-testierungsverfahren</a:t>
            </a:r>
            <a:r>
              <a:rPr lang="de-DE" sz="1800" dirty="0">
                <a:latin typeface="Arial" panose="020B0604020202020204" pitchFamily="34" charset="0"/>
                <a:cs typeface="Arial" panose="020B0604020202020204" pitchFamily="34" charset="0"/>
              </a:rPr>
              <a:t>.</a:t>
            </a:r>
          </a:p>
          <a:p>
            <a:pPr>
              <a:spcAft>
                <a:spcPts val="600"/>
              </a:spcAft>
              <a:buFont typeface="Wingdings" panose="05000000000000000000" pitchFamily="2" charset="2"/>
              <a:buChar char="§"/>
            </a:pPr>
            <a:r>
              <a:rPr lang="de-DE" sz="1800" dirty="0">
                <a:latin typeface="Arial" panose="020B0604020202020204" pitchFamily="34" charset="0"/>
                <a:cs typeface="Arial" panose="020B0604020202020204" pitchFamily="34" charset="0"/>
              </a:rPr>
              <a:t>Die con!flex Qualitätstestierung GmbH ist lizensierte Testierungsstelle und bietet die Testierung nach den Modellen der Lerner- und Kundenorientierten Qualitätstestierung an.</a:t>
            </a:r>
          </a:p>
        </p:txBody>
      </p:sp>
      <p:sp>
        <p:nvSpPr>
          <p:cNvPr id="7" name="Freihandform 6"/>
          <p:cNvSpPr/>
          <p:nvPr/>
        </p:nvSpPr>
        <p:spPr>
          <a:xfrm flipH="1">
            <a:off x="-15728" y="-116958"/>
            <a:ext cx="9196240" cy="1127685"/>
          </a:xfrm>
          <a:custGeom>
            <a:avLst/>
            <a:gdLst>
              <a:gd name="connsiteX0" fmla="*/ 0 w 9220200"/>
              <a:gd name="connsiteY0" fmla="*/ 436033 h 493183"/>
              <a:gd name="connsiteX1" fmla="*/ 1485900 w 9220200"/>
              <a:gd name="connsiteY1" fmla="*/ 4233 h 493183"/>
              <a:gd name="connsiteX2" fmla="*/ 4597400 w 9220200"/>
              <a:gd name="connsiteY2" fmla="*/ 461433 h 493183"/>
              <a:gd name="connsiteX3" fmla="*/ 9220200 w 9220200"/>
              <a:gd name="connsiteY3" fmla="*/ 194733 h 493183"/>
              <a:gd name="connsiteX0" fmla="*/ 0 w 8182602"/>
              <a:gd name="connsiteY0" fmla="*/ 436033 h 504916"/>
              <a:gd name="connsiteX1" fmla="*/ 1485900 w 8182602"/>
              <a:gd name="connsiteY1" fmla="*/ 4233 h 504916"/>
              <a:gd name="connsiteX2" fmla="*/ 4597400 w 8182602"/>
              <a:gd name="connsiteY2" fmla="*/ 461433 h 504916"/>
              <a:gd name="connsiteX3" fmla="*/ 8182602 w 8182602"/>
              <a:gd name="connsiteY3" fmla="*/ 265129 h 504916"/>
              <a:gd name="connsiteX0" fmla="*/ 0 w 8182602"/>
              <a:gd name="connsiteY0" fmla="*/ 391162 h 452566"/>
              <a:gd name="connsiteX1" fmla="*/ 2328426 w 8182602"/>
              <a:gd name="connsiteY1" fmla="*/ 4233 h 452566"/>
              <a:gd name="connsiteX2" fmla="*/ 4597400 w 8182602"/>
              <a:gd name="connsiteY2" fmla="*/ 416562 h 452566"/>
              <a:gd name="connsiteX3" fmla="*/ 8182602 w 8182602"/>
              <a:gd name="connsiteY3" fmla="*/ 220258 h 452566"/>
              <a:gd name="connsiteX0" fmla="*/ 0 w 8182602"/>
              <a:gd name="connsiteY0" fmla="*/ 247146 h 284548"/>
              <a:gd name="connsiteX1" fmla="*/ 2328426 w 8182602"/>
              <a:gd name="connsiteY1" fmla="*/ 4233 h 284548"/>
              <a:gd name="connsiteX2" fmla="*/ 4597400 w 8182602"/>
              <a:gd name="connsiteY2" fmla="*/ 272546 h 284548"/>
              <a:gd name="connsiteX3" fmla="*/ 8182602 w 8182602"/>
              <a:gd name="connsiteY3" fmla="*/ 76242 h 284548"/>
              <a:gd name="connsiteX0" fmla="*/ 0 w 8182602"/>
              <a:gd name="connsiteY0" fmla="*/ 275630 h 313032"/>
              <a:gd name="connsiteX1" fmla="*/ 2120646 w 8182602"/>
              <a:gd name="connsiteY1" fmla="*/ 104725 h 313032"/>
              <a:gd name="connsiteX2" fmla="*/ 2328426 w 8182602"/>
              <a:gd name="connsiteY2" fmla="*/ 32717 h 313032"/>
              <a:gd name="connsiteX3" fmla="*/ 4597400 w 8182602"/>
              <a:gd name="connsiteY3" fmla="*/ 301030 h 313032"/>
              <a:gd name="connsiteX4" fmla="*/ 8182602 w 8182602"/>
              <a:gd name="connsiteY4" fmla="*/ 104726 h 313032"/>
              <a:gd name="connsiteX0" fmla="*/ 0 w 8182602"/>
              <a:gd name="connsiteY0" fmla="*/ 242913 h 280315"/>
              <a:gd name="connsiteX1" fmla="*/ 2328426 w 8182602"/>
              <a:gd name="connsiteY1" fmla="*/ 0 h 280315"/>
              <a:gd name="connsiteX2" fmla="*/ 2328426 w 8182602"/>
              <a:gd name="connsiteY2" fmla="*/ 0 h 280315"/>
              <a:gd name="connsiteX3" fmla="*/ 4597400 w 8182602"/>
              <a:gd name="connsiteY3" fmla="*/ 268313 h 280315"/>
              <a:gd name="connsiteX4" fmla="*/ 8182602 w 8182602"/>
              <a:gd name="connsiteY4" fmla="*/ 72009 h 280315"/>
              <a:gd name="connsiteX0" fmla="*/ 388071 w 6242247"/>
              <a:gd name="connsiteY0" fmla="*/ 0 h 1072403"/>
              <a:gd name="connsiteX1" fmla="*/ 388071 w 6242247"/>
              <a:gd name="connsiteY1" fmla="*/ 792088 h 1072403"/>
              <a:gd name="connsiteX2" fmla="*/ 388071 w 6242247"/>
              <a:gd name="connsiteY2" fmla="*/ 792088 h 1072403"/>
              <a:gd name="connsiteX3" fmla="*/ 2657045 w 6242247"/>
              <a:gd name="connsiteY3" fmla="*/ 1060401 h 1072403"/>
              <a:gd name="connsiteX4" fmla="*/ 6242247 w 6242247"/>
              <a:gd name="connsiteY4" fmla="*/ 864097 h 1072403"/>
              <a:gd name="connsiteX0" fmla="*/ 388071 w 8742777"/>
              <a:gd name="connsiteY0" fmla="*/ 799848 h 1872251"/>
              <a:gd name="connsiteX1" fmla="*/ 388071 w 8742777"/>
              <a:gd name="connsiteY1" fmla="*/ 1591936 h 1872251"/>
              <a:gd name="connsiteX2" fmla="*/ 388071 w 8742777"/>
              <a:gd name="connsiteY2" fmla="*/ 1591936 h 1872251"/>
              <a:gd name="connsiteX3" fmla="*/ 2657045 w 8742777"/>
              <a:gd name="connsiteY3" fmla="*/ 1860249 h 1872251"/>
              <a:gd name="connsiteX4" fmla="*/ 6242247 w 8742777"/>
              <a:gd name="connsiteY4" fmla="*/ 1663945 h 1872251"/>
              <a:gd name="connsiteX0" fmla="*/ 1109157 w 6963333"/>
              <a:gd name="connsiteY0" fmla="*/ 286303 h 1358706"/>
              <a:gd name="connsiteX1" fmla="*/ 1109157 w 6963333"/>
              <a:gd name="connsiteY1" fmla="*/ 1078391 h 1358706"/>
              <a:gd name="connsiteX2" fmla="*/ 1109157 w 6963333"/>
              <a:gd name="connsiteY2" fmla="*/ 1078391 h 1358706"/>
              <a:gd name="connsiteX3" fmla="*/ 3378131 w 6963333"/>
              <a:gd name="connsiteY3" fmla="*/ 1346704 h 1358706"/>
              <a:gd name="connsiteX4" fmla="*/ 6963333 w 6963333"/>
              <a:gd name="connsiteY4" fmla="*/ 1150400 h 1358706"/>
              <a:gd name="connsiteX0" fmla="*/ 388071 w 6242247"/>
              <a:gd name="connsiteY0" fmla="*/ 988014 h 2060417"/>
              <a:gd name="connsiteX1" fmla="*/ 388071 w 6242247"/>
              <a:gd name="connsiteY1" fmla="*/ 1780102 h 2060417"/>
              <a:gd name="connsiteX2" fmla="*/ 388071 w 6242247"/>
              <a:gd name="connsiteY2" fmla="*/ 1780102 h 2060417"/>
              <a:gd name="connsiteX3" fmla="*/ 2657045 w 6242247"/>
              <a:gd name="connsiteY3" fmla="*/ 2048415 h 2060417"/>
              <a:gd name="connsiteX4" fmla="*/ 6242247 w 6242247"/>
              <a:gd name="connsiteY4" fmla="*/ 1852111 h 2060417"/>
              <a:gd name="connsiteX0" fmla="*/ 88089 w 6242247"/>
              <a:gd name="connsiteY0" fmla="*/ 988014 h 2924513"/>
              <a:gd name="connsiteX1" fmla="*/ 388071 w 6242247"/>
              <a:gd name="connsiteY1" fmla="*/ 2644198 h 2924513"/>
              <a:gd name="connsiteX2" fmla="*/ 388071 w 6242247"/>
              <a:gd name="connsiteY2" fmla="*/ 2644198 h 2924513"/>
              <a:gd name="connsiteX3" fmla="*/ 2657045 w 6242247"/>
              <a:gd name="connsiteY3" fmla="*/ 2912511 h 2924513"/>
              <a:gd name="connsiteX4" fmla="*/ 6242247 w 6242247"/>
              <a:gd name="connsiteY4" fmla="*/ 2716207 h 2924513"/>
              <a:gd name="connsiteX0" fmla="*/ 641301 w 6242247"/>
              <a:gd name="connsiteY0" fmla="*/ 988014 h 3068529"/>
              <a:gd name="connsiteX1" fmla="*/ 388071 w 6242247"/>
              <a:gd name="connsiteY1" fmla="*/ 2788214 h 3068529"/>
              <a:gd name="connsiteX2" fmla="*/ 388071 w 6242247"/>
              <a:gd name="connsiteY2" fmla="*/ 2788214 h 3068529"/>
              <a:gd name="connsiteX3" fmla="*/ 2657045 w 6242247"/>
              <a:gd name="connsiteY3" fmla="*/ 3056527 h 3068529"/>
              <a:gd name="connsiteX4" fmla="*/ 6242247 w 6242247"/>
              <a:gd name="connsiteY4" fmla="*/ 2860223 h 3068529"/>
              <a:gd name="connsiteX0" fmla="*/ 1978447 w 7579393"/>
              <a:gd name="connsiteY0" fmla="*/ 1776 h 2082291"/>
              <a:gd name="connsiteX1" fmla="*/ 42205 w 7579393"/>
              <a:gd name="connsiteY1" fmla="*/ 1585952 h 2082291"/>
              <a:gd name="connsiteX2" fmla="*/ 1725217 w 7579393"/>
              <a:gd name="connsiteY2" fmla="*/ 1801976 h 2082291"/>
              <a:gd name="connsiteX3" fmla="*/ 1725217 w 7579393"/>
              <a:gd name="connsiteY3" fmla="*/ 1801976 h 2082291"/>
              <a:gd name="connsiteX4" fmla="*/ 3994191 w 7579393"/>
              <a:gd name="connsiteY4" fmla="*/ 2070289 h 2082291"/>
              <a:gd name="connsiteX5" fmla="*/ 7579393 w 7579393"/>
              <a:gd name="connsiteY5" fmla="*/ 1873985 h 2082291"/>
              <a:gd name="connsiteX0" fmla="*/ 1978447 w 9216304"/>
              <a:gd name="connsiteY0" fmla="*/ 1776 h 2082290"/>
              <a:gd name="connsiteX1" fmla="*/ 42205 w 9216304"/>
              <a:gd name="connsiteY1" fmla="*/ 1585952 h 2082290"/>
              <a:gd name="connsiteX2" fmla="*/ 1725217 w 9216304"/>
              <a:gd name="connsiteY2" fmla="*/ 1801976 h 2082290"/>
              <a:gd name="connsiteX3" fmla="*/ 1725217 w 9216304"/>
              <a:gd name="connsiteY3" fmla="*/ 1801976 h 2082290"/>
              <a:gd name="connsiteX4" fmla="*/ 3994191 w 9216304"/>
              <a:gd name="connsiteY4" fmla="*/ 2070289 h 2082290"/>
              <a:gd name="connsiteX5" fmla="*/ 9216304 w 9216304"/>
              <a:gd name="connsiteY5" fmla="*/ 1729968 h 2082290"/>
              <a:gd name="connsiteX0" fmla="*/ 1978447 w 9216304"/>
              <a:gd name="connsiteY0" fmla="*/ 1776 h 2082290"/>
              <a:gd name="connsiteX1" fmla="*/ 42205 w 9216304"/>
              <a:gd name="connsiteY1" fmla="*/ 1585952 h 2082290"/>
              <a:gd name="connsiteX2" fmla="*/ 1725217 w 9216304"/>
              <a:gd name="connsiteY2" fmla="*/ 1801976 h 2082290"/>
              <a:gd name="connsiteX3" fmla="*/ 1725217 w 9216304"/>
              <a:gd name="connsiteY3" fmla="*/ 1801976 h 2082290"/>
              <a:gd name="connsiteX4" fmla="*/ 3994191 w 9216304"/>
              <a:gd name="connsiteY4" fmla="*/ 2070289 h 2082290"/>
              <a:gd name="connsiteX5" fmla="*/ 7830286 w 9216304"/>
              <a:gd name="connsiteY5" fmla="*/ 1819917 h 2082290"/>
              <a:gd name="connsiteX6" fmla="*/ 9216304 w 9216304"/>
              <a:gd name="connsiteY6" fmla="*/ 1729968 h 2082290"/>
              <a:gd name="connsiteX0" fmla="*/ 1978447 w 7830286"/>
              <a:gd name="connsiteY0" fmla="*/ 1776 h 2082290"/>
              <a:gd name="connsiteX1" fmla="*/ 42205 w 7830286"/>
              <a:gd name="connsiteY1" fmla="*/ 1585952 h 2082290"/>
              <a:gd name="connsiteX2" fmla="*/ 1725217 w 7830286"/>
              <a:gd name="connsiteY2" fmla="*/ 1801976 h 2082290"/>
              <a:gd name="connsiteX3" fmla="*/ 1725217 w 7830286"/>
              <a:gd name="connsiteY3" fmla="*/ 1801976 h 2082290"/>
              <a:gd name="connsiteX4" fmla="*/ 3994191 w 7830286"/>
              <a:gd name="connsiteY4" fmla="*/ 2070289 h 2082290"/>
              <a:gd name="connsiteX5" fmla="*/ 7830286 w 7830286"/>
              <a:gd name="connsiteY5" fmla="*/ 1819917 h 2082290"/>
              <a:gd name="connsiteX6" fmla="*/ 7694971 w 7830286"/>
              <a:gd name="connsiteY6" fmla="*/ 937880 h 2082290"/>
              <a:gd name="connsiteX0" fmla="*/ 1978447 w 7830286"/>
              <a:gd name="connsiteY0" fmla="*/ 1776 h 2082290"/>
              <a:gd name="connsiteX1" fmla="*/ 42205 w 7830286"/>
              <a:gd name="connsiteY1" fmla="*/ 1585952 h 2082290"/>
              <a:gd name="connsiteX2" fmla="*/ 1725217 w 7830286"/>
              <a:gd name="connsiteY2" fmla="*/ 1801976 h 2082290"/>
              <a:gd name="connsiteX3" fmla="*/ 1725217 w 7830286"/>
              <a:gd name="connsiteY3" fmla="*/ 1801976 h 2082290"/>
              <a:gd name="connsiteX4" fmla="*/ 3994191 w 7830286"/>
              <a:gd name="connsiteY4" fmla="*/ 2070289 h 2082290"/>
              <a:gd name="connsiteX5" fmla="*/ 7830286 w 7830286"/>
              <a:gd name="connsiteY5" fmla="*/ 1819917 h 2082290"/>
              <a:gd name="connsiteX6" fmla="*/ 7694971 w 7830286"/>
              <a:gd name="connsiteY6" fmla="*/ 937880 h 2082290"/>
              <a:gd name="connsiteX7" fmla="*/ 7700193 w 7830286"/>
              <a:gd name="connsiteY7" fmla="*/ 963574 h 2082290"/>
              <a:gd name="connsiteX0" fmla="*/ 1978447 w 7830286"/>
              <a:gd name="connsiteY0" fmla="*/ 1776 h 2082290"/>
              <a:gd name="connsiteX1" fmla="*/ 42205 w 7830286"/>
              <a:gd name="connsiteY1" fmla="*/ 1585952 h 2082290"/>
              <a:gd name="connsiteX2" fmla="*/ 1725217 w 7830286"/>
              <a:gd name="connsiteY2" fmla="*/ 1801976 h 2082290"/>
              <a:gd name="connsiteX3" fmla="*/ 1725217 w 7830286"/>
              <a:gd name="connsiteY3" fmla="*/ 1801976 h 2082290"/>
              <a:gd name="connsiteX4" fmla="*/ 3994191 w 7830286"/>
              <a:gd name="connsiteY4" fmla="*/ 2070289 h 2082290"/>
              <a:gd name="connsiteX5" fmla="*/ 7830286 w 7830286"/>
              <a:gd name="connsiteY5" fmla="*/ 1819917 h 2082290"/>
              <a:gd name="connsiteX6" fmla="*/ 7694971 w 7830286"/>
              <a:gd name="connsiteY6" fmla="*/ 937880 h 2082290"/>
              <a:gd name="connsiteX7" fmla="*/ 1725217 w 7830286"/>
              <a:gd name="connsiteY7" fmla="*/ 1009888 h 2082290"/>
              <a:gd name="connsiteX0" fmla="*/ 1683012 w 7788081"/>
              <a:gd name="connsiteY0" fmla="*/ 386132 h 1287134"/>
              <a:gd name="connsiteX1" fmla="*/ 0 w 7788081"/>
              <a:gd name="connsiteY1" fmla="*/ 790796 h 1287134"/>
              <a:gd name="connsiteX2" fmla="*/ 1683012 w 7788081"/>
              <a:gd name="connsiteY2" fmla="*/ 1006820 h 1287134"/>
              <a:gd name="connsiteX3" fmla="*/ 1683012 w 7788081"/>
              <a:gd name="connsiteY3" fmla="*/ 1006820 h 1287134"/>
              <a:gd name="connsiteX4" fmla="*/ 3951986 w 7788081"/>
              <a:gd name="connsiteY4" fmla="*/ 1275133 h 1287134"/>
              <a:gd name="connsiteX5" fmla="*/ 7788081 w 7788081"/>
              <a:gd name="connsiteY5" fmla="*/ 1024761 h 1287134"/>
              <a:gd name="connsiteX6" fmla="*/ 7652766 w 7788081"/>
              <a:gd name="connsiteY6" fmla="*/ 142724 h 1287134"/>
              <a:gd name="connsiteX7" fmla="*/ 1683012 w 7788081"/>
              <a:gd name="connsiteY7" fmla="*/ 214732 h 1287134"/>
              <a:gd name="connsiteX0" fmla="*/ 69477 w 6174546"/>
              <a:gd name="connsiteY0" fmla="*/ 386132 h 1287134"/>
              <a:gd name="connsiteX1" fmla="*/ 0 w 6174546"/>
              <a:gd name="connsiteY1" fmla="*/ 574772 h 1287134"/>
              <a:gd name="connsiteX2" fmla="*/ 69477 w 6174546"/>
              <a:gd name="connsiteY2" fmla="*/ 1006820 h 1287134"/>
              <a:gd name="connsiteX3" fmla="*/ 69477 w 6174546"/>
              <a:gd name="connsiteY3" fmla="*/ 1006820 h 1287134"/>
              <a:gd name="connsiteX4" fmla="*/ 2338451 w 6174546"/>
              <a:gd name="connsiteY4" fmla="*/ 1275133 h 1287134"/>
              <a:gd name="connsiteX5" fmla="*/ 6174546 w 6174546"/>
              <a:gd name="connsiteY5" fmla="*/ 1024761 h 1287134"/>
              <a:gd name="connsiteX6" fmla="*/ 6039231 w 6174546"/>
              <a:gd name="connsiteY6" fmla="*/ 142724 h 1287134"/>
              <a:gd name="connsiteX7" fmla="*/ 69477 w 6174546"/>
              <a:gd name="connsiteY7" fmla="*/ 214732 h 1287134"/>
              <a:gd name="connsiteX0" fmla="*/ 207780 w 6312849"/>
              <a:gd name="connsiteY0" fmla="*/ 386132 h 1287134"/>
              <a:gd name="connsiteX1" fmla="*/ 0 w 6312849"/>
              <a:gd name="connsiteY1" fmla="*/ 574772 h 1287134"/>
              <a:gd name="connsiteX2" fmla="*/ 207780 w 6312849"/>
              <a:gd name="connsiteY2" fmla="*/ 1006820 h 1287134"/>
              <a:gd name="connsiteX3" fmla="*/ 207780 w 6312849"/>
              <a:gd name="connsiteY3" fmla="*/ 1006820 h 1287134"/>
              <a:gd name="connsiteX4" fmla="*/ 2476754 w 6312849"/>
              <a:gd name="connsiteY4" fmla="*/ 1275133 h 1287134"/>
              <a:gd name="connsiteX5" fmla="*/ 6312849 w 6312849"/>
              <a:gd name="connsiteY5" fmla="*/ 1024761 h 1287134"/>
              <a:gd name="connsiteX6" fmla="*/ 6177534 w 6312849"/>
              <a:gd name="connsiteY6" fmla="*/ 142724 h 1287134"/>
              <a:gd name="connsiteX7" fmla="*/ 207780 w 6312849"/>
              <a:gd name="connsiteY7" fmla="*/ 214732 h 1287134"/>
              <a:gd name="connsiteX0" fmla="*/ 207780 w 6312849"/>
              <a:gd name="connsiteY0" fmla="*/ 386132 h 1287134"/>
              <a:gd name="connsiteX1" fmla="*/ 207780 w 6312849"/>
              <a:gd name="connsiteY1" fmla="*/ 214732 h 1287134"/>
              <a:gd name="connsiteX2" fmla="*/ 0 w 6312849"/>
              <a:gd name="connsiteY2" fmla="*/ 574772 h 1287134"/>
              <a:gd name="connsiteX3" fmla="*/ 207780 w 6312849"/>
              <a:gd name="connsiteY3" fmla="*/ 1006820 h 1287134"/>
              <a:gd name="connsiteX4" fmla="*/ 207780 w 6312849"/>
              <a:gd name="connsiteY4" fmla="*/ 1006820 h 1287134"/>
              <a:gd name="connsiteX5" fmla="*/ 2476754 w 6312849"/>
              <a:gd name="connsiteY5" fmla="*/ 1275133 h 1287134"/>
              <a:gd name="connsiteX6" fmla="*/ 6312849 w 6312849"/>
              <a:gd name="connsiteY6" fmla="*/ 1024761 h 1287134"/>
              <a:gd name="connsiteX7" fmla="*/ 6177534 w 6312849"/>
              <a:gd name="connsiteY7" fmla="*/ 142724 h 1287134"/>
              <a:gd name="connsiteX8" fmla="*/ 207780 w 6312849"/>
              <a:gd name="connsiteY8" fmla="*/ 214732 h 1287134"/>
              <a:gd name="connsiteX0" fmla="*/ 207780 w 6312849"/>
              <a:gd name="connsiteY0" fmla="*/ 386132 h 1287134"/>
              <a:gd name="connsiteX1" fmla="*/ 207780 w 6312849"/>
              <a:gd name="connsiteY1" fmla="*/ 214732 h 1287134"/>
              <a:gd name="connsiteX2" fmla="*/ 0 w 6312849"/>
              <a:gd name="connsiteY2" fmla="*/ 574772 h 1287134"/>
              <a:gd name="connsiteX3" fmla="*/ 207780 w 6312849"/>
              <a:gd name="connsiteY3" fmla="*/ 1006820 h 1287134"/>
              <a:gd name="connsiteX4" fmla="*/ 207780 w 6312849"/>
              <a:gd name="connsiteY4" fmla="*/ 1006820 h 1287134"/>
              <a:gd name="connsiteX5" fmla="*/ 2476754 w 6312849"/>
              <a:gd name="connsiteY5" fmla="*/ 1275133 h 1287134"/>
              <a:gd name="connsiteX6" fmla="*/ 6312849 w 6312849"/>
              <a:gd name="connsiteY6" fmla="*/ 1024761 h 1287134"/>
              <a:gd name="connsiteX7" fmla="*/ 6177534 w 6312849"/>
              <a:gd name="connsiteY7" fmla="*/ 142724 h 1287134"/>
              <a:gd name="connsiteX8" fmla="*/ 207780 w 6312849"/>
              <a:gd name="connsiteY8" fmla="*/ 214732 h 1287134"/>
              <a:gd name="connsiteX0" fmla="*/ 138303 w 6312849"/>
              <a:gd name="connsiteY0" fmla="*/ 286740 h 1287134"/>
              <a:gd name="connsiteX1" fmla="*/ 207780 w 6312849"/>
              <a:gd name="connsiteY1" fmla="*/ 214732 h 1287134"/>
              <a:gd name="connsiteX2" fmla="*/ 0 w 6312849"/>
              <a:gd name="connsiteY2" fmla="*/ 574772 h 1287134"/>
              <a:gd name="connsiteX3" fmla="*/ 207780 w 6312849"/>
              <a:gd name="connsiteY3" fmla="*/ 1006820 h 1287134"/>
              <a:gd name="connsiteX4" fmla="*/ 207780 w 6312849"/>
              <a:gd name="connsiteY4" fmla="*/ 1006820 h 1287134"/>
              <a:gd name="connsiteX5" fmla="*/ 2476754 w 6312849"/>
              <a:gd name="connsiteY5" fmla="*/ 1275133 h 1287134"/>
              <a:gd name="connsiteX6" fmla="*/ 6312849 w 6312849"/>
              <a:gd name="connsiteY6" fmla="*/ 1024761 h 1287134"/>
              <a:gd name="connsiteX7" fmla="*/ 6177534 w 6312849"/>
              <a:gd name="connsiteY7" fmla="*/ 142724 h 1287134"/>
              <a:gd name="connsiteX8" fmla="*/ 207780 w 6312849"/>
              <a:gd name="connsiteY8" fmla="*/ 214732 h 1287134"/>
              <a:gd name="connsiteX0" fmla="*/ 138303 w 6312849"/>
              <a:gd name="connsiteY0" fmla="*/ 286740 h 1287134"/>
              <a:gd name="connsiteX1" fmla="*/ 207780 w 6312849"/>
              <a:gd name="connsiteY1" fmla="*/ 214732 h 1287134"/>
              <a:gd name="connsiteX2" fmla="*/ 0 w 6312849"/>
              <a:gd name="connsiteY2" fmla="*/ 574772 h 1287134"/>
              <a:gd name="connsiteX3" fmla="*/ 207780 w 6312849"/>
              <a:gd name="connsiteY3" fmla="*/ 1006820 h 1287134"/>
              <a:gd name="connsiteX4" fmla="*/ 184404 w 6312849"/>
              <a:gd name="connsiteY4" fmla="*/ 1006820 h 1287134"/>
              <a:gd name="connsiteX5" fmla="*/ 2476754 w 6312849"/>
              <a:gd name="connsiteY5" fmla="*/ 1275133 h 1287134"/>
              <a:gd name="connsiteX6" fmla="*/ 6312849 w 6312849"/>
              <a:gd name="connsiteY6" fmla="*/ 1024761 h 1287134"/>
              <a:gd name="connsiteX7" fmla="*/ 6177534 w 6312849"/>
              <a:gd name="connsiteY7" fmla="*/ 142724 h 1287134"/>
              <a:gd name="connsiteX8" fmla="*/ 207780 w 6312849"/>
              <a:gd name="connsiteY8" fmla="*/ 214732 h 1287134"/>
              <a:gd name="connsiteX0" fmla="*/ 142199 w 6316745"/>
              <a:gd name="connsiteY0" fmla="*/ 286740 h 1287134"/>
              <a:gd name="connsiteX1" fmla="*/ 211676 w 6316745"/>
              <a:gd name="connsiteY1" fmla="*/ 214732 h 1287134"/>
              <a:gd name="connsiteX2" fmla="*/ 3896 w 6316745"/>
              <a:gd name="connsiteY2" fmla="*/ 574772 h 1287134"/>
              <a:gd name="connsiteX3" fmla="*/ 188300 w 6316745"/>
              <a:gd name="connsiteY3" fmla="*/ 1006820 h 1287134"/>
              <a:gd name="connsiteX4" fmla="*/ 188300 w 6316745"/>
              <a:gd name="connsiteY4" fmla="*/ 1006820 h 1287134"/>
              <a:gd name="connsiteX5" fmla="*/ 2480650 w 6316745"/>
              <a:gd name="connsiteY5" fmla="*/ 1275133 h 1287134"/>
              <a:gd name="connsiteX6" fmla="*/ 6316745 w 6316745"/>
              <a:gd name="connsiteY6" fmla="*/ 1024761 h 1287134"/>
              <a:gd name="connsiteX7" fmla="*/ 6181430 w 6316745"/>
              <a:gd name="connsiteY7" fmla="*/ 142724 h 1287134"/>
              <a:gd name="connsiteX8" fmla="*/ 211676 w 6316745"/>
              <a:gd name="connsiteY8" fmla="*/ 214732 h 1287134"/>
              <a:gd name="connsiteX0" fmla="*/ 138352 w 6239338"/>
              <a:gd name="connsiteY0" fmla="*/ 193737 h 1182173"/>
              <a:gd name="connsiteX1" fmla="*/ 207829 w 6239338"/>
              <a:gd name="connsiteY1" fmla="*/ 121729 h 1182173"/>
              <a:gd name="connsiteX2" fmla="*/ 49 w 6239338"/>
              <a:gd name="connsiteY2" fmla="*/ 481769 h 1182173"/>
              <a:gd name="connsiteX3" fmla="*/ 184453 w 6239338"/>
              <a:gd name="connsiteY3" fmla="*/ 913817 h 1182173"/>
              <a:gd name="connsiteX4" fmla="*/ 184453 w 6239338"/>
              <a:gd name="connsiteY4" fmla="*/ 913817 h 1182173"/>
              <a:gd name="connsiteX5" fmla="*/ 2476803 w 6239338"/>
              <a:gd name="connsiteY5" fmla="*/ 1182130 h 1182173"/>
              <a:gd name="connsiteX6" fmla="*/ 6239338 w 6239338"/>
              <a:gd name="connsiteY6" fmla="*/ 934152 h 1182173"/>
              <a:gd name="connsiteX7" fmla="*/ 6177583 w 6239338"/>
              <a:gd name="connsiteY7" fmla="*/ 49721 h 1182173"/>
              <a:gd name="connsiteX8" fmla="*/ 207829 w 6239338"/>
              <a:gd name="connsiteY8" fmla="*/ 121729 h 1182173"/>
              <a:gd name="connsiteX0" fmla="*/ 138352 w 6184141"/>
              <a:gd name="connsiteY0" fmla="*/ 193737 h 1182370"/>
              <a:gd name="connsiteX1" fmla="*/ 207829 w 6184141"/>
              <a:gd name="connsiteY1" fmla="*/ 121729 h 1182370"/>
              <a:gd name="connsiteX2" fmla="*/ 49 w 6184141"/>
              <a:gd name="connsiteY2" fmla="*/ 481769 h 1182370"/>
              <a:gd name="connsiteX3" fmla="*/ 184453 w 6184141"/>
              <a:gd name="connsiteY3" fmla="*/ 913817 h 1182370"/>
              <a:gd name="connsiteX4" fmla="*/ 184453 w 6184141"/>
              <a:gd name="connsiteY4" fmla="*/ 913817 h 1182370"/>
              <a:gd name="connsiteX5" fmla="*/ 2476803 w 6184141"/>
              <a:gd name="connsiteY5" fmla="*/ 1182130 h 1182370"/>
              <a:gd name="connsiteX6" fmla="*/ 6063866 w 6184141"/>
              <a:gd name="connsiteY6" fmla="*/ 959286 h 1182370"/>
              <a:gd name="connsiteX7" fmla="*/ 6177583 w 6184141"/>
              <a:gd name="connsiteY7" fmla="*/ 49721 h 1182370"/>
              <a:gd name="connsiteX8" fmla="*/ 207829 w 6184141"/>
              <a:gd name="connsiteY8" fmla="*/ 121729 h 1182370"/>
              <a:gd name="connsiteX0" fmla="*/ 138352 w 6185438"/>
              <a:gd name="connsiteY0" fmla="*/ 193737 h 1182370"/>
              <a:gd name="connsiteX1" fmla="*/ 207829 w 6185438"/>
              <a:gd name="connsiteY1" fmla="*/ 121729 h 1182370"/>
              <a:gd name="connsiteX2" fmla="*/ 49 w 6185438"/>
              <a:gd name="connsiteY2" fmla="*/ 481769 h 1182370"/>
              <a:gd name="connsiteX3" fmla="*/ 184453 w 6185438"/>
              <a:gd name="connsiteY3" fmla="*/ 913817 h 1182370"/>
              <a:gd name="connsiteX4" fmla="*/ 184453 w 6185438"/>
              <a:gd name="connsiteY4" fmla="*/ 913817 h 1182370"/>
              <a:gd name="connsiteX5" fmla="*/ 2476803 w 6185438"/>
              <a:gd name="connsiteY5" fmla="*/ 1182130 h 1182370"/>
              <a:gd name="connsiteX6" fmla="*/ 6063866 w 6185438"/>
              <a:gd name="connsiteY6" fmla="*/ 959286 h 1182370"/>
              <a:gd name="connsiteX7" fmla="*/ 6177583 w 6185438"/>
              <a:gd name="connsiteY7" fmla="*/ 49721 h 1182370"/>
              <a:gd name="connsiteX8" fmla="*/ 207829 w 6185438"/>
              <a:gd name="connsiteY8" fmla="*/ 121729 h 1182370"/>
              <a:gd name="connsiteX0" fmla="*/ 138352 w 6063866"/>
              <a:gd name="connsiteY0" fmla="*/ 83343 h 1071976"/>
              <a:gd name="connsiteX1" fmla="*/ 207829 w 6063866"/>
              <a:gd name="connsiteY1" fmla="*/ 11335 h 1071976"/>
              <a:gd name="connsiteX2" fmla="*/ 49 w 6063866"/>
              <a:gd name="connsiteY2" fmla="*/ 371375 h 1071976"/>
              <a:gd name="connsiteX3" fmla="*/ 184453 w 6063866"/>
              <a:gd name="connsiteY3" fmla="*/ 803423 h 1071976"/>
              <a:gd name="connsiteX4" fmla="*/ 184453 w 6063866"/>
              <a:gd name="connsiteY4" fmla="*/ 803423 h 1071976"/>
              <a:gd name="connsiteX5" fmla="*/ 2476803 w 6063866"/>
              <a:gd name="connsiteY5" fmla="*/ 1071736 h 1071976"/>
              <a:gd name="connsiteX6" fmla="*/ 6063866 w 6063866"/>
              <a:gd name="connsiteY6" fmla="*/ 848892 h 1071976"/>
              <a:gd name="connsiteX7" fmla="*/ 5976824 w 6063866"/>
              <a:gd name="connsiteY7" fmla="*/ 134415 h 1071976"/>
              <a:gd name="connsiteX8" fmla="*/ 207829 w 6063866"/>
              <a:gd name="connsiteY8" fmla="*/ 11335 h 1071976"/>
              <a:gd name="connsiteX0" fmla="*/ 138352 w 6085410"/>
              <a:gd name="connsiteY0" fmla="*/ 109080 h 1097713"/>
              <a:gd name="connsiteX1" fmla="*/ 207829 w 6085410"/>
              <a:gd name="connsiteY1" fmla="*/ 37072 h 1097713"/>
              <a:gd name="connsiteX2" fmla="*/ 49 w 6085410"/>
              <a:gd name="connsiteY2" fmla="*/ 397112 h 1097713"/>
              <a:gd name="connsiteX3" fmla="*/ 184453 w 6085410"/>
              <a:gd name="connsiteY3" fmla="*/ 829160 h 1097713"/>
              <a:gd name="connsiteX4" fmla="*/ 184453 w 6085410"/>
              <a:gd name="connsiteY4" fmla="*/ 829160 h 1097713"/>
              <a:gd name="connsiteX5" fmla="*/ 2476803 w 6085410"/>
              <a:gd name="connsiteY5" fmla="*/ 1097473 h 1097713"/>
              <a:gd name="connsiteX6" fmla="*/ 6063866 w 6085410"/>
              <a:gd name="connsiteY6" fmla="*/ 874629 h 1097713"/>
              <a:gd name="connsiteX7" fmla="*/ 6067242 w 6085410"/>
              <a:gd name="connsiteY7" fmla="*/ 77569 h 1097713"/>
              <a:gd name="connsiteX8" fmla="*/ 207829 w 6085410"/>
              <a:gd name="connsiteY8" fmla="*/ 37072 h 1097713"/>
              <a:gd name="connsiteX0" fmla="*/ 138352 w 6072074"/>
              <a:gd name="connsiteY0" fmla="*/ 109080 h 1097713"/>
              <a:gd name="connsiteX1" fmla="*/ 207829 w 6072074"/>
              <a:gd name="connsiteY1" fmla="*/ 37072 h 1097713"/>
              <a:gd name="connsiteX2" fmla="*/ 49 w 6072074"/>
              <a:gd name="connsiteY2" fmla="*/ 397112 h 1097713"/>
              <a:gd name="connsiteX3" fmla="*/ 184453 w 6072074"/>
              <a:gd name="connsiteY3" fmla="*/ 829160 h 1097713"/>
              <a:gd name="connsiteX4" fmla="*/ 184453 w 6072074"/>
              <a:gd name="connsiteY4" fmla="*/ 829160 h 1097713"/>
              <a:gd name="connsiteX5" fmla="*/ 2476803 w 6072074"/>
              <a:gd name="connsiteY5" fmla="*/ 1097473 h 1097713"/>
              <a:gd name="connsiteX6" fmla="*/ 6063866 w 6072074"/>
              <a:gd name="connsiteY6" fmla="*/ 874629 h 1097713"/>
              <a:gd name="connsiteX7" fmla="*/ 6067242 w 6072074"/>
              <a:gd name="connsiteY7" fmla="*/ 77569 h 1097713"/>
              <a:gd name="connsiteX8" fmla="*/ 207829 w 6072074"/>
              <a:gd name="connsiteY8" fmla="*/ 37072 h 1097713"/>
              <a:gd name="connsiteX0" fmla="*/ 207829 w 6072074"/>
              <a:gd name="connsiteY0" fmla="*/ 37072 h 1097713"/>
              <a:gd name="connsiteX1" fmla="*/ 49 w 6072074"/>
              <a:gd name="connsiteY1" fmla="*/ 397112 h 1097713"/>
              <a:gd name="connsiteX2" fmla="*/ 184453 w 6072074"/>
              <a:gd name="connsiteY2" fmla="*/ 829160 h 1097713"/>
              <a:gd name="connsiteX3" fmla="*/ 184453 w 6072074"/>
              <a:gd name="connsiteY3" fmla="*/ 829160 h 1097713"/>
              <a:gd name="connsiteX4" fmla="*/ 2476803 w 6072074"/>
              <a:gd name="connsiteY4" fmla="*/ 1097473 h 1097713"/>
              <a:gd name="connsiteX5" fmla="*/ 6063866 w 6072074"/>
              <a:gd name="connsiteY5" fmla="*/ 874629 h 1097713"/>
              <a:gd name="connsiteX6" fmla="*/ 6067242 w 6072074"/>
              <a:gd name="connsiteY6" fmla="*/ 77569 h 1097713"/>
              <a:gd name="connsiteX7" fmla="*/ 207829 w 6072074"/>
              <a:gd name="connsiteY7" fmla="*/ 37072 h 1097713"/>
              <a:gd name="connsiteX0" fmla="*/ 207829 w 6072074"/>
              <a:gd name="connsiteY0" fmla="*/ 37072 h 1097713"/>
              <a:gd name="connsiteX1" fmla="*/ 49 w 6072074"/>
              <a:gd name="connsiteY1" fmla="*/ 397112 h 1097713"/>
              <a:gd name="connsiteX2" fmla="*/ 184453 w 6072074"/>
              <a:gd name="connsiteY2" fmla="*/ 829160 h 1097713"/>
              <a:gd name="connsiteX3" fmla="*/ 184453 w 6072074"/>
              <a:gd name="connsiteY3" fmla="*/ 829160 h 1097713"/>
              <a:gd name="connsiteX4" fmla="*/ 2476803 w 6072074"/>
              <a:gd name="connsiteY4" fmla="*/ 1097473 h 1097713"/>
              <a:gd name="connsiteX5" fmla="*/ 6063866 w 6072074"/>
              <a:gd name="connsiteY5" fmla="*/ 874629 h 1097713"/>
              <a:gd name="connsiteX6" fmla="*/ 6067242 w 6072074"/>
              <a:gd name="connsiteY6" fmla="*/ 77569 h 1097713"/>
              <a:gd name="connsiteX7" fmla="*/ 207829 w 6072074"/>
              <a:gd name="connsiteY7" fmla="*/ 37072 h 1097713"/>
              <a:gd name="connsiteX0" fmla="*/ 207829 w 6072074"/>
              <a:gd name="connsiteY0" fmla="*/ 0 h 1060641"/>
              <a:gd name="connsiteX1" fmla="*/ 49 w 6072074"/>
              <a:gd name="connsiteY1" fmla="*/ 360040 h 1060641"/>
              <a:gd name="connsiteX2" fmla="*/ 184453 w 6072074"/>
              <a:gd name="connsiteY2" fmla="*/ 792088 h 1060641"/>
              <a:gd name="connsiteX3" fmla="*/ 184453 w 6072074"/>
              <a:gd name="connsiteY3" fmla="*/ 792088 h 1060641"/>
              <a:gd name="connsiteX4" fmla="*/ 2476803 w 6072074"/>
              <a:gd name="connsiteY4" fmla="*/ 1060401 h 1060641"/>
              <a:gd name="connsiteX5" fmla="*/ 6063866 w 6072074"/>
              <a:gd name="connsiteY5" fmla="*/ 837557 h 1060641"/>
              <a:gd name="connsiteX6" fmla="*/ 6067242 w 6072074"/>
              <a:gd name="connsiteY6" fmla="*/ 40497 h 1060641"/>
              <a:gd name="connsiteX0" fmla="*/ 214159 w 6078404"/>
              <a:gd name="connsiteY0" fmla="*/ 0 h 1060641"/>
              <a:gd name="connsiteX1" fmla="*/ 58444 w 6078404"/>
              <a:gd name="connsiteY1" fmla="*/ 61876 h 1060641"/>
              <a:gd name="connsiteX2" fmla="*/ 6379 w 6078404"/>
              <a:gd name="connsiteY2" fmla="*/ 360040 h 1060641"/>
              <a:gd name="connsiteX3" fmla="*/ 190783 w 6078404"/>
              <a:gd name="connsiteY3" fmla="*/ 792088 h 1060641"/>
              <a:gd name="connsiteX4" fmla="*/ 190783 w 6078404"/>
              <a:gd name="connsiteY4" fmla="*/ 792088 h 1060641"/>
              <a:gd name="connsiteX5" fmla="*/ 2483133 w 6078404"/>
              <a:gd name="connsiteY5" fmla="*/ 1060401 h 1060641"/>
              <a:gd name="connsiteX6" fmla="*/ 6070196 w 6078404"/>
              <a:gd name="connsiteY6" fmla="*/ 837557 h 1060641"/>
              <a:gd name="connsiteX7" fmla="*/ 6073572 w 6078404"/>
              <a:gd name="connsiteY7" fmla="*/ 40497 h 1060641"/>
              <a:gd name="connsiteX0" fmla="*/ 58444 w 6078404"/>
              <a:gd name="connsiteY0" fmla="*/ 21379 h 1020144"/>
              <a:gd name="connsiteX1" fmla="*/ 6379 w 6078404"/>
              <a:gd name="connsiteY1" fmla="*/ 319543 h 1020144"/>
              <a:gd name="connsiteX2" fmla="*/ 190783 w 6078404"/>
              <a:gd name="connsiteY2" fmla="*/ 751591 h 1020144"/>
              <a:gd name="connsiteX3" fmla="*/ 190783 w 6078404"/>
              <a:gd name="connsiteY3" fmla="*/ 751591 h 1020144"/>
              <a:gd name="connsiteX4" fmla="*/ 2483133 w 6078404"/>
              <a:gd name="connsiteY4" fmla="*/ 1019904 h 1020144"/>
              <a:gd name="connsiteX5" fmla="*/ 6070196 w 6078404"/>
              <a:gd name="connsiteY5" fmla="*/ 797060 h 1020144"/>
              <a:gd name="connsiteX6" fmla="*/ 6073572 w 6078404"/>
              <a:gd name="connsiteY6" fmla="*/ 0 h 1020144"/>
              <a:gd name="connsiteX0" fmla="*/ 60496 w 6080456"/>
              <a:gd name="connsiteY0" fmla="*/ 71498 h 1070263"/>
              <a:gd name="connsiteX1" fmla="*/ 34118 w 6080456"/>
              <a:gd name="connsiteY1" fmla="*/ 13018 h 1070263"/>
              <a:gd name="connsiteX2" fmla="*/ 8431 w 6080456"/>
              <a:gd name="connsiteY2" fmla="*/ 369662 h 1070263"/>
              <a:gd name="connsiteX3" fmla="*/ 192835 w 6080456"/>
              <a:gd name="connsiteY3" fmla="*/ 801710 h 1070263"/>
              <a:gd name="connsiteX4" fmla="*/ 192835 w 6080456"/>
              <a:gd name="connsiteY4" fmla="*/ 801710 h 1070263"/>
              <a:gd name="connsiteX5" fmla="*/ 2485185 w 6080456"/>
              <a:gd name="connsiteY5" fmla="*/ 1070023 h 1070263"/>
              <a:gd name="connsiteX6" fmla="*/ 6072248 w 6080456"/>
              <a:gd name="connsiteY6" fmla="*/ 847179 h 1070263"/>
              <a:gd name="connsiteX7" fmla="*/ 6075624 w 6080456"/>
              <a:gd name="connsiteY7" fmla="*/ 50119 h 1070263"/>
              <a:gd name="connsiteX0" fmla="*/ 81768 w 6080456"/>
              <a:gd name="connsiteY0" fmla="*/ 0 h 1113065"/>
              <a:gd name="connsiteX1" fmla="*/ 34118 w 6080456"/>
              <a:gd name="connsiteY1" fmla="*/ 55820 h 1113065"/>
              <a:gd name="connsiteX2" fmla="*/ 8431 w 6080456"/>
              <a:gd name="connsiteY2" fmla="*/ 412464 h 1113065"/>
              <a:gd name="connsiteX3" fmla="*/ 192835 w 6080456"/>
              <a:gd name="connsiteY3" fmla="*/ 844512 h 1113065"/>
              <a:gd name="connsiteX4" fmla="*/ 192835 w 6080456"/>
              <a:gd name="connsiteY4" fmla="*/ 844512 h 1113065"/>
              <a:gd name="connsiteX5" fmla="*/ 2485185 w 6080456"/>
              <a:gd name="connsiteY5" fmla="*/ 1112825 h 1113065"/>
              <a:gd name="connsiteX6" fmla="*/ 6072248 w 6080456"/>
              <a:gd name="connsiteY6" fmla="*/ 889981 h 1113065"/>
              <a:gd name="connsiteX7" fmla="*/ 6075624 w 6080456"/>
              <a:gd name="connsiteY7" fmla="*/ 92921 h 1113065"/>
              <a:gd name="connsiteX0" fmla="*/ 48207 w 6046895"/>
              <a:gd name="connsiteY0" fmla="*/ 0 h 1113065"/>
              <a:gd name="connsiteX1" fmla="*/ 557 w 6046895"/>
              <a:gd name="connsiteY1" fmla="*/ 55820 h 1113065"/>
              <a:gd name="connsiteX2" fmla="*/ 113566 w 6046895"/>
              <a:gd name="connsiteY2" fmla="*/ 336707 h 1113065"/>
              <a:gd name="connsiteX3" fmla="*/ 159274 w 6046895"/>
              <a:gd name="connsiteY3" fmla="*/ 844512 h 1113065"/>
              <a:gd name="connsiteX4" fmla="*/ 159274 w 6046895"/>
              <a:gd name="connsiteY4" fmla="*/ 844512 h 1113065"/>
              <a:gd name="connsiteX5" fmla="*/ 2451624 w 6046895"/>
              <a:gd name="connsiteY5" fmla="*/ 1112825 h 1113065"/>
              <a:gd name="connsiteX6" fmla="*/ 6038687 w 6046895"/>
              <a:gd name="connsiteY6" fmla="*/ 889981 h 1113065"/>
              <a:gd name="connsiteX7" fmla="*/ 6042063 w 6046895"/>
              <a:gd name="connsiteY7" fmla="*/ 92921 h 1113065"/>
              <a:gd name="connsiteX0" fmla="*/ 0 w 5998688"/>
              <a:gd name="connsiteY0" fmla="*/ 0 h 1113065"/>
              <a:gd name="connsiteX1" fmla="*/ 65359 w 5998688"/>
              <a:gd name="connsiteY1" fmla="*/ 336707 h 1113065"/>
              <a:gd name="connsiteX2" fmla="*/ 111067 w 5998688"/>
              <a:gd name="connsiteY2" fmla="*/ 844512 h 1113065"/>
              <a:gd name="connsiteX3" fmla="*/ 111067 w 5998688"/>
              <a:gd name="connsiteY3" fmla="*/ 844512 h 1113065"/>
              <a:gd name="connsiteX4" fmla="*/ 2403417 w 5998688"/>
              <a:gd name="connsiteY4" fmla="*/ 1112825 h 1113065"/>
              <a:gd name="connsiteX5" fmla="*/ 5990480 w 5998688"/>
              <a:gd name="connsiteY5" fmla="*/ 889981 h 1113065"/>
              <a:gd name="connsiteX6" fmla="*/ 5993856 w 5998688"/>
              <a:gd name="connsiteY6" fmla="*/ 92921 h 1113065"/>
              <a:gd name="connsiteX0" fmla="*/ 49516 w 5933333"/>
              <a:gd name="connsiteY0" fmla="*/ 0 h 1127685"/>
              <a:gd name="connsiteX1" fmla="*/ 4 w 5933333"/>
              <a:gd name="connsiteY1" fmla="*/ 351327 h 1127685"/>
              <a:gd name="connsiteX2" fmla="*/ 45712 w 5933333"/>
              <a:gd name="connsiteY2" fmla="*/ 859132 h 1127685"/>
              <a:gd name="connsiteX3" fmla="*/ 45712 w 5933333"/>
              <a:gd name="connsiteY3" fmla="*/ 859132 h 1127685"/>
              <a:gd name="connsiteX4" fmla="*/ 2338062 w 5933333"/>
              <a:gd name="connsiteY4" fmla="*/ 1127445 h 1127685"/>
              <a:gd name="connsiteX5" fmla="*/ 5925125 w 5933333"/>
              <a:gd name="connsiteY5" fmla="*/ 904601 h 1127685"/>
              <a:gd name="connsiteX6" fmla="*/ 5928501 w 5933333"/>
              <a:gd name="connsiteY6" fmla="*/ 107541 h 1127685"/>
              <a:gd name="connsiteX0" fmla="*/ 3804 w 5887621"/>
              <a:gd name="connsiteY0" fmla="*/ 0 h 1127685"/>
              <a:gd name="connsiteX1" fmla="*/ 0 w 5887621"/>
              <a:gd name="connsiteY1" fmla="*/ 859132 h 1127685"/>
              <a:gd name="connsiteX2" fmla="*/ 0 w 5887621"/>
              <a:gd name="connsiteY2" fmla="*/ 859132 h 1127685"/>
              <a:gd name="connsiteX3" fmla="*/ 2292350 w 5887621"/>
              <a:gd name="connsiteY3" fmla="*/ 1127445 h 1127685"/>
              <a:gd name="connsiteX4" fmla="*/ 5879413 w 5887621"/>
              <a:gd name="connsiteY4" fmla="*/ 904601 h 1127685"/>
              <a:gd name="connsiteX5" fmla="*/ 5882789 w 5887621"/>
              <a:gd name="connsiteY5" fmla="*/ 107541 h 112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7621" h="1127685">
                <a:moveTo>
                  <a:pt x="3804" y="0"/>
                </a:moveTo>
                <a:cubicBezTo>
                  <a:pt x="3012" y="178986"/>
                  <a:pt x="634" y="715943"/>
                  <a:pt x="0" y="859132"/>
                </a:cubicBezTo>
                <a:lnTo>
                  <a:pt x="0" y="859132"/>
                </a:lnTo>
                <a:cubicBezTo>
                  <a:pt x="378162" y="903851"/>
                  <a:pt x="1312448" y="1119867"/>
                  <a:pt x="2292350" y="1127445"/>
                </a:cubicBezTo>
                <a:cubicBezTo>
                  <a:pt x="3272252" y="1135023"/>
                  <a:pt x="5009061" y="961321"/>
                  <a:pt x="5879413" y="904601"/>
                </a:cubicBezTo>
                <a:cubicBezTo>
                  <a:pt x="5874154" y="614180"/>
                  <a:pt x="5897244" y="405144"/>
                  <a:pt x="5882789" y="107541"/>
                </a:cubicBezTo>
              </a:path>
            </a:pathLst>
          </a:custGeom>
          <a:solidFill>
            <a:schemeClr val="bg1"/>
          </a:solidFill>
          <a:ln>
            <a:solidFill>
              <a:srgbClr val="FF642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 name="Rectangle 9"/>
          <p:cNvSpPr>
            <a:spLocks noChangeArrowheads="1"/>
          </p:cNvSpPr>
          <p:nvPr/>
        </p:nvSpPr>
        <p:spPr bwMode="auto">
          <a:xfrm>
            <a:off x="225425" y="142875"/>
            <a:ext cx="86804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r>
              <a:rPr lang="de-DE" sz="2600" b="1" dirty="0">
                <a:latin typeface="Arial" panose="020B0604020202020204" pitchFamily="34" charset="0"/>
                <a:cs typeface="Arial" panose="020B0604020202020204" pitchFamily="34" charset="0"/>
              </a:rPr>
              <a:t>Die Lernerorientierte Qualitätstestierung</a:t>
            </a:r>
            <a:br>
              <a:rPr lang="de-DE" sz="2600" dirty="0">
                <a:latin typeface="Arial" panose="020B0604020202020204" pitchFamily="34" charset="0"/>
                <a:cs typeface="Arial" panose="020B0604020202020204" pitchFamily="34" charset="0"/>
              </a:rPr>
            </a:br>
            <a:endParaRPr lang="de-DE" sz="2600" dirty="0">
              <a:latin typeface="Arial" panose="020B0604020202020204" pitchFamily="34" charset="0"/>
              <a:cs typeface="Arial" panose="020B0604020202020204" pitchFamily="34" charset="0"/>
            </a:endParaRPr>
          </a:p>
        </p:txBody>
      </p:sp>
      <p:pic>
        <p:nvPicPr>
          <p:cNvPr id="10" name="Picture 2" descr="\\consbs\Daten\ADMINISTRATION\QT-GmbH\GRAFIKEN\Logo\conflex_QT_Gmb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1508" y="63940"/>
            <a:ext cx="1583871" cy="656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470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3">
            <a:extLst>
              <a:ext uri="{28A0092B-C50C-407E-A947-70E740481C1C}">
                <a14:useLocalDpi xmlns:a14="http://schemas.microsoft.com/office/drawing/2010/main" val="0"/>
              </a:ext>
            </a:extLst>
          </a:blip>
          <a:srcRect l="12357" t="17262" r="-348" b="24935"/>
          <a:stretch/>
        </p:blipFill>
        <p:spPr>
          <a:xfrm>
            <a:off x="-15728" y="720280"/>
            <a:ext cx="9196240" cy="6137720"/>
          </a:xfrm>
          <a:prstGeom prst="rect">
            <a:avLst/>
          </a:prstGeom>
        </p:spPr>
      </p:pic>
      <p:sp>
        <p:nvSpPr>
          <p:cNvPr id="7" name="Freihandform 6"/>
          <p:cNvSpPr/>
          <p:nvPr/>
        </p:nvSpPr>
        <p:spPr>
          <a:xfrm flipH="1">
            <a:off x="-15728" y="-116958"/>
            <a:ext cx="9196240" cy="1127685"/>
          </a:xfrm>
          <a:custGeom>
            <a:avLst/>
            <a:gdLst>
              <a:gd name="connsiteX0" fmla="*/ 0 w 9220200"/>
              <a:gd name="connsiteY0" fmla="*/ 436033 h 493183"/>
              <a:gd name="connsiteX1" fmla="*/ 1485900 w 9220200"/>
              <a:gd name="connsiteY1" fmla="*/ 4233 h 493183"/>
              <a:gd name="connsiteX2" fmla="*/ 4597400 w 9220200"/>
              <a:gd name="connsiteY2" fmla="*/ 461433 h 493183"/>
              <a:gd name="connsiteX3" fmla="*/ 9220200 w 9220200"/>
              <a:gd name="connsiteY3" fmla="*/ 194733 h 493183"/>
              <a:gd name="connsiteX0" fmla="*/ 0 w 8182602"/>
              <a:gd name="connsiteY0" fmla="*/ 436033 h 504916"/>
              <a:gd name="connsiteX1" fmla="*/ 1485900 w 8182602"/>
              <a:gd name="connsiteY1" fmla="*/ 4233 h 504916"/>
              <a:gd name="connsiteX2" fmla="*/ 4597400 w 8182602"/>
              <a:gd name="connsiteY2" fmla="*/ 461433 h 504916"/>
              <a:gd name="connsiteX3" fmla="*/ 8182602 w 8182602"/>
              <a:gd name="connsiteY3" fmla="*/ 265129 h 504916"/>
              <a:gd name="connsiteX0" fmla="*/ 0 w 8182602"/>
              <a:gd name="connsiteY0" fmla="*/ 391162 h 452566"/>
              <a:gd name="connsiteX1" fmla="*/ 2328426 w 8182602"/>
              <a:gd name="connsiteY1" fmla="*/ 4233 h 452566"/>
              <a:gd name="connsiteX2" fmla="*/ 4597400 w 8182602"/>
              <a:gd name="connsiteY2" fmla="*/ 416562 h 452566"/>
              <a:gd name="connsiteX3" fmla="*/ 8182602 w 8182602"/>
              <a:gd name="connsiteY3" fmla="*/ 220258 h 452566"/>
              <a:gd name="connsiteX0" fmla="*/ 0 w 8182602"/>
              <a:gd name="connsiteY0" fmla="*/ 247146 h 284548"/>
              <a:gd name="connsiteX1" fmla="*/ 2328426 w 8182602"/>
              <a:gd name="connsiteY1" fmla="*/ 4233 h 284548"/>
              <a:gd name="connsiteX2" fmla="*/ 4597400 w 8182602"/>
              <a:gd name="connsiteY2" fmla="*/ 272546 h 284548"/>
              <a:gd name="connsiteX3" fmla="*/ 8182602 w 8182602"/>
              <a:gd name="connsiteY3" fmla="*/ 76242 h 284548"/>
              <a:gd name="connsiteX0" fmla="*/ 0 w 8182602"/>
              <a:gd name="connsiteY0" fmla="*/ 275630 h 313032"/>
              <a:gd name="connsiteX1" fmla="*/ 2120646 w 8182602"/>
              <a:gd name="connsiteY1" fmla="*/ 104725 h 313032"/>
              <a:gd name="connsiteX2" fmla="*/ 2328426 w 8182602"/>
              <a:gd name="connsiteY2" fmla="*/ 32717 h 313032"/>
              <a:gd name="connsiteX3" fmla="*/ 4597400 w 8182602"/>
              <a:gd name="connsiteY3" fmla="*/ 301030 h 313032"/>
              <a:gd name="connsiteX4" fmla="*/ 8182602 w 8182602"/>
              <a:gd name="connsiteY4" fmla="*/ 104726 h 313032"/>
              <a:gd name="connsiteX0" fmla="*/ 0 w 8182602"/>
              <a:gd name="connsiteY0" fmla="*/ 242913 h 280315"/>
              <a:gd name="connsiteX1" fmla="*/ 2328426 w 8182602"/>
              <a:gd name="connsiteY1" fmla="*/ 0 h 280315"/>
              <a:gd name="connsiteX2" fmla="*/ 2328426 w 8182602"/>
              <a:gd name="connsiteY2" fmla="*/ 0 h 280315"/>
              <a:gd name="connsiteX3" fmla="*/ 4597400 w 8182602"/>
              <a:gd name="connsiteY3" fmla="*/ 268313 h 280315"/>
              <a:gd name="connsiteX4" fmla="*/ 8182602 w 8182602"/>
              <a:gd name="connsiteY4" fmla="*/ 72009 h 280315"/>
              <a:gd name="connsiteX0" fmla="*/ 388071 w 6242247"/>
              <a:gd name="connsiteY0" fmla="*/ 0 h 1072403"/>
              <a:gd name="connsiteX1" fmla="*/ 388071 w 6242247"/>
              <a:gd name="connsiteY1" fmla="*/ 792088 h 1072403"/>
              <a:gd name="connsiteX2" fmla="*/ 388071 w 6242247"/>
              <a:gd name="connsiteY2" fmla="*/ 792088 h 1072403"/>
              <a:gd name="connsiteX3" fmla="*/ 2657045 w 6242247"/>
              <a:gd name="connsiteY3" fmla="*/ 1060401 h 1072403"/>
              <a:gd name="connsiteX4" fmla="*/ 6242247 w 6242247"/>
              <a:gd name="connsiteY4" fmla="*/ 864097 h 1072403"/>
              <a:gd name="connsiteX0" fmla="*/ 388071 w 8742777"/>
              <a:gd name="connsiteY0" fmla="*/ 799848 h 1872251"/>
              <a:gd name="connsiteX1" fmla="*/ 388071 w 8742777"/>
              <a:gd name="connsiteY1" fmla="*/ 1591936 h 1872251"/>
              <a:gd name="connsiteX2" fmla="*/ 388071 w 8742777"/>
              <a:gd name="connsiteY2" fmla="*/ 1591936 h 1872251"/>
              <a:gd name="connsiteX3" fmla="*/ 2657045 w 8742777"/>
              <a:gd name="connsiteY3" fmla="*/ 1860249 h 1872251"/>
              <a:gd name="connsiteX4" fmla="*/ 6242247 w 8742777"/>
              <a:gd name="connsiteY4" fmla="*/ 1663945 h 1872251"/>
              <a:gd name="connsiteX0" fmla="*/ 1109157 w 6963333"/>
              <a:gd name="connsiteY0" fmla="*/ 286303 h 1358706"/>
              <a:gd name="connsiteX1" fmla="*/ 1109157 w 6963333"/>
              <a:gd name="connsiteY1" fmla="*/ 1078391 h 1358706"/>
              <a:gd name="connsiteX2" fmla="*/ 1109157 w 6963333"/>
              <a:gd name="connsiteY2" fmla="*/ 1078391 h 1358706"/>
              <a:gd name="connsiteX3" fmla="*/ 3378131 w 6963333"/>
              <a:gd name="connsiteY3" fmla="*/ 1346704 h 1358706"/>
              <a:gd name="connsiteX4" fmla="*/ 6963333 w 6963333"/>
              <a:gd name="connsiteY4" fmla="*/ 1150400 h 1358706"/>
              <a:gd name="connsiteX0" fmla="*/ 388071 w 6242247"/>
              <a:gd name="connsiteY0" fmla="*/ 988014 h 2060417"/>
              <a:gd name="connsiteX1" fmla="*/ 388071 w 6242247"/>
              <a:gd name="connsiteY1" fmla="*/ 1780102 h 2060417"/>
              <a:gd name="connsiteX2" fmla="*/ 388071 w 6242247"/>
              <a:gd name="connsiteY2" fmla="*/ 1780102 h 2060417"/>
              <a:gd name="connsiteX3" fmla="*/ 2657045 w 6242247"/>
              <a:gd name="connsiteY3" fmla="*/ 2048415 h 2060417"/>
              <a:gd name="connsiteX4" fmla="*/ 6242247 w 6242247"/>
              <a:gd name="connsiteY4" fmla="*/ 1852111 h 2060417"/>
              <a:gd name="connsiteX0" fmla="*/ 88089 w 6242247"/>
              <a:gd name="connsiteY0" fmla="*/ 988014 h 2924513"/>
              <a:gd name="connsiteX1" fmla="*/ 388071 w 6242247"/>
              <a:gd name="connsiteY1" fmla="*/ 2644198 h 2924513"/>
              <a:gd name="connsiteX2" fmla="*/ 388071 w 6242247"/>
              <a:gd name="connsiteY2" fmla="*/ 2644198 h 2924513"/>
              <a:gd name="connsiteX3" fmla="*/ 2657045 w 6242247"/>
              <a:gd name="connsiteY3" fmla="*/ 2912511 h 2924513"/>
              <a:gd name="connsiteX4" fmla="*/ 6242247 w 6242247"/>
              <a:gd name="connsiteY4" fmla="*/ 2716207 h 2924513"/>
              <a:gd name="connsiteX0" fmla="*/ 641301 w 6242247"/>
              <a:gd name="connsiteY0" fmla="*/ 988014 h 3068529"/>
              <a:gd name="connsiteX1" fmla="*/ 388071 w 6242247"/>
              <a:gd name="connsiteY1" fmla="*/ 2788214 h 3068529"/>
              <a:gd name="connsiteX2" fmla="*/ 388071 w 6242247"/>
              <a:gd name="connsiteY2" fmla="*/ 2788214 h 3068529"/>
              <a:gd name="connsiteX3" fmla="*/ 2657045 w 6242247"/>
              <a:gd name="connsiteY3" fmla="*/ 3056527 h 3068529"/>
              <a:gd name="connsiteX4" fmla="*/ 6242247 w 6242247"/>
              <a:gd name="connsiteY4" fmla="*/ 2860223 h 3068529"/>
              <a:gd name="connsiteX0" fmla="*/ 1978447 w 7579393"/>
              <a:gd name="connsiteY0" fmla="*/ 1776 h 2082291"/>
              <a:gd name="connsiteX1" fmla="*/ 42205 w 7579393"/>
              <a:gd name="connsiteY1" fmla="*/ 1585952 h 2082291"/>
              <a:gd name="connsiteX2" fmla="*/ 1725217 w 7579393"/>
              <a:gd name="connsiteY2" fmla="*/ 1801976 h 2082291"/>
              <a:gd name="connsiteX3" fmla="*/ 1725217 w 7579393"/>
              <a:gd name="connsiteY3" fmla="*/ 1801976 h 2082291"/>
              <a:gd name="connsiteX4" fmla="*/ 3994191 w 7579393"/>
              <a:gd name="connsiteY4" fmla="*/ 2070289 h 2082291"/>
              <a:gd name="connsiteX5" fmla="*/ 7579393 w 7579393"/>
              <a:gd name="connsiteY5" fmla="*/ 1873985 h 2082291"/>
              <a:gd name="connsiteX0" fmla="*/ 1978447 w 9216304"/>
              <a:gd name="connsiteY0" fmla="*/ 1776 h 2082290"/>
              <a:gd name="connsiteX1" fmla="*/ 42205 w 9216304"/>
              <a:gd name="connsiteY1" fmla="*/ 1585952 h 2082290"/>
              <a:gd name="connsiteX2" fmla="*/ 1725217 w 9216304"/>
              <a:gd name="connsiteY2" fmla="*/ 1801976 h 2082290"/>
              <a:gd name="connsiteX3" fmla="*/ 1725217 w 9216304"/>
              <a:gd name="connsiteY3" fmla="*/ 1801976 h 2082290"/>
              <a:gd name="connsiteX4" fmla="*/ 3994191 w 9216304"/>
              <a:gd name="connsiteY4" fmla="*/ 2070289 h 2082290"/>
              <a:gd name="connsiteX5" fmla="*/ 9216304 w 9216304"/>
              <a:gd name="connsiteY5" fmla="*/ 1729968 h 2082290"/>
              <a:gd name="connsiteX0" fmla="*/ 1978447 w 9216304"/>
              <a:gd name="connsiteY0" fmla="*/ 1776 h 2082290"/>
              <a:gd name="connsiteX1" fmla="*/ 42205 w 9216304"/>
              <a:gd name="connsiteY1" fmla="*/ 1585952 h 2082290"/>
              <a:gd name="connsiteX2" fmla="*/ 1725217 w 9216304"/>
              <a:gd name="connsiteY2" fmla="*/ 1801976 h 2082290"/>
              <a:gd name="connsiteX3" fmla="*/ 1725217 w 9216304"/>
              <a:gd name="connsiteY3" fmla="*/ 1801976 h 2082290"/>
              <a:gd name="connsiteX4" fmla="*/ 3994191 w 9216304"/>
              <a:gd name="connsiteY4" fmla="*/ 2070289 h 2082290"/>
              <a:gd name="connsiteX5" fmla="*/ 7830286 w 9216304"/>
              <a:gd name="connsiteY5" fmla="*/ 1819917 h 2082290"/>
              <a:gd name="connsiteX6" fmla="*/ 9216304 w 9216304"/>
              <a:gd name="connsiteY6" fmla="*/ 1729968 h 2082290"/>
              <a:gd name="connsiteX0" fmla="*/ 1978447 w 7830286"/>
              <a:gd name="connsiteY0" fmla="*/ 1776 h 2082290"/>
              <a:gd name="connsiteX1" fmla="*/ 42205 w 7830286"/>
              <a:gd name="connsiteY1" fmla="*/ 1585952 h 2082290"/>
              <a:gd name="connsiteX2" fmla="*/ 1725217 w 7830286"/>
              <a:gd name="connsiteY2" fmla="*/ 1801976 h 2082290"/>
              <a:gd name="connsiteX3" fmla="*/ 1725217 w 7830286"/>
              <a:gd name="connsiteY3" fmla="*/ 1801976 h 2082290"/>
              <a:gd name="connsiteX4" fmla="*/ 3994191 w 7830286"/>
              <a:gd name="connsiteY4" fmla="*/ 2070289 h 2082290"/>
              <a:gd name="connsiteX5" fmla="*/ 7830286 w 7830286"/>
              <a:gd name="connsiteY5" fmla="*/ 1819917 h 2082290"/>
              <a:gd name="connsiteX6" fmla="*/ 7694971 w 7830286"/>
              <a:gd name="connsiteY6" fmla="*/ 937880 h 2082290"/>
              <a:gd name="connsiteX0" fmla="*/ 1978447 w 7830286"/>
              <a:gd name="connsiteY0" fmla="*/ 1776 h 2082290"/>
              <a:gd name="connsiteX1" fmla="*/ 42205 w 7830286"/>
              <a:gd name="connsiteY1" fmla="*/ 1585952 h 2082290"/>
              <a:gd name="connsiteX2" fmla="*/ 1725217 w 7830286"/>
              <a:gd name="connsiteY2" fmla="*/ 1801976 h 2082290"/>
              <a:gd name="connsiteX3" fmla="*/ 1725217 w 7830286"/>
              <a:gd name="connsiteY3" fmla="*/ 1801976 h 2082290"/>
              <a:gd name="connsiteX4" fmla="*/ 3994191 w 7830286"/>
              <a:gd name="connsiteY4" fmla="*/ 2070289 h 2082290"/>
              <a:gd name="connsiteX5" fmla="*/ 7830286 w 7830286"/>
              <a:gd name="connsiteY5" fmla="*/ 1819917 h 2082290"/>
              <a:gd name="connsiteX6" fmla="*/ 7694971 w 7830286"/>
              <a:gd name="connsiteY6" fmla="*/ 937880 h 2082290"/>
              <a:gd name="connsiteX7" fmla="*/ 7700193 w 7830286"/>
              <a:gd name="connsiteY7" fmla="*/ 963574 h 2082290"/>
              <a:gd name="connsiteX0" fmla="*/ 1978447 w 7830286"/>
              <a:gd name="connsiteY0" fmla="*/ 1776 h 2082290"/>
              <a:gd name="connsiteX1" fmla="*/ 42205 w 7830286"/>
              <a:gd name="connsiteY1" fmla="*/ 1585952 h 2082290"/>
              <a:gd name="connsiteX2" fmla="*/ 1725217 w 7830286"/>
              <a:gd name="connsiteY2" fmla="*/ 1801976 h 2082290"/>
              <a:gd name="connsiteX3" fmla="*/ 1725217 w 7830286"/>
              <a:gd name="connsiteY3" fmla="*/ 1801976 h 2082290"/>
              <a:gd name="connsiteX4" fmla="*/ 3994191 w 7830286"/>
              <a:gd name="connsiteY4" fmla="*/ 2070289 h 2082290"/>
              <a:gd name="connsiteX5" fmla="*/ 7830286 w 7830286"/>
              <a:gd name="connsiteY5" fmla="*/ 1819917 h 2082290"/>
              <a:gd name="connsiteX6" fmla="*/ 7694971 w 7830286"/>
              <a:gd name="connsiteY6" fmla="*/ 937880 h 2082290"/>
              <a:gd name="connsiteX7" fmla="*/ 1725217 w 7830286"/>
              <a:gd name="connsiteY7" fmla="*/ 1009888 h 2082290"/>
              <a:gd name="connsiteX0" fmla="*/ 1683012 w 7788081"/>
              <a:gd name="connsiteY0" fmla="*/ 386132 h 1287134"/>
              <a:gd name="connsiteX1" fmla="*/ 0 w 7788081"/>
              <a:gd name="connsiteY1" fmla="*/ 790796 h 1287134"/>
              <a:gd name="connsiteX2" fmla="*/ 1683012 w 7788081"/>
              <a:gd name="connsiteY2" fmla="*/ 1006820 h 1287134"/>
              <a:gd name="connsiteX3" fmla="*/ 1683012 w 7788081"/>
              <a:gd name="connsiteY3" fmla="*/ 1006820 h 1287134"/>
              <a:gd name="connsiteX4" fmla="*/ 3951986 w 7788081"/>
              <a:gd name="connsiteY4" fmla="*/ 1275133 h 1287134"/>
              <a:gd name="connsiteX5" fmla="*/ 7788081 w 7788081"/>
              <a:gd name="connsiteY5" fmla="*/ 1024761 h 1287134"/>
              <a:gd name="connsiteX6" fmla="*/ 7652766 w 7788081"/>
              <a:gd name="connsiteY6" fmla="*/ 142724 h 1287134"/>
              <a:gd name="connsiteX7" fmla="*/ 1683012 w 7788081"/>
              <a:gd name="connsiteY7" fmla="*/ 214732 h 1287134"/>
              <a:gd name="connsiteX0" fmla="*/ 69477 w 6174546"/>
              <a:gd name="connsiteY0" fmla="*/ 386132 h 1287134"/>
              <a:gd name="connsiteX1" fmla="*/ 0 w 6174546"/>
              <a:gd name="connsiteY1" fmla="*/ 574772 h 1287134"/>
              <a:gd name="connsiteX2" fmla="*/ 69477 w 6174546"/>
              <a:gd name="connsiteY2" fmla="*/ 1006820 h 1287134"/>
              <a:gd name="connsiteX3" fmla="*/ 69477 w 6174546"/>
              <a:gd name="connsiteY3" fmla="*/ 1006820 h 1287134"/>
              <a:gd name="connsiteX4" fmla="*/ 2338451 w 6174546"/>
              <a:gd name="connsiteY4" fmla="*/ 1275133 h 1287134"/>
              <a:gd name="connsiteX5" fmla="*/ 6174546 w 6174546"/>
              <a:gd name="connsiteY5" fmla="*/ 1024761 h 1287134"/>
              <a:gd name="connsiteX6" fmla="*/ 6039231 w 6174546"/>
              <a:gd name="connsiteY6" fmla="*/ 142724 h 1287134"/>
              <a:gd name="connsiteX7" fmla="*/ 69477 w 6174546"/>
              <a:gd name="connsiteY7" fmla="*/ 214732 h 1287134"/>
              <a:gd name="connsiteX0" fmla="*/ 207780 w 6312849"/>
              <a:gd name="connsiteY0" fmla="*/ 386132 h 1287134"/>
              <a:gd name="connsiteX1" fmla="*/ 0 w 6312849"/>
              <a:gd name="connsiteY1" fmla="*/ 574772 h 1287134"/>
              <a:gd name="connsiteX2" fmla="*/ 207780 w 6312849"/>
              <a:gd name="connsiteY2" fmla="*/ 1006820 h 1287134"/>
              <a:gd name="connsiteX3" fmla="*/ 207780 w 6312849"/>
              <a:gd name="connsiteY3" fmla="*/ 1006820 h 1287134"/>
              <a:gd name="connsiteX4" fmla="*/ 2476754 w 6312849"/>
              <a:gd name="connsiteY4" fmla="*/ 1275133 h 1287134"/>
              <a:gd name="connsiteX5" fmla="*/ 6312849 w 6312849"/>
              <a:gd name="connsiteY5" fmla="*/ 1024761 h 1287134"/>
              <a:gd name="connsiteX6" fmla="*/ 6177534 w 6312849"/>
              <a:gd name="connsiteY6" fmla="*/ 142724 h 1287134"/>
              <a:gd name="connsiteX7" fmla="*/ 207780 w 6312849"/>
              <a:gd name="connsiteY7" fmla="*/ 214732 h 1287134"/>
              <a:gd name="connsiteX0" fmla="*/ 207780 w 6312849"/>
              <a:gd name="connsiteY0" fmla="*/ 386132 h 1287134"/>
              <a:gd name="connsiteX1" fmla="*/ 207780 w 6312849"/>
              <a:gd name="connsiteY1" fmla="*/ 214732 h 1287134"/>
              <a:gd name="connsiteX2" fmla="*/ 0 w 6312849"/>
              <a:gd name="connsiteY2" fmla="*/ 574772 h 1287134"/>
              <a:gd name="connsiteX3" fmla="*/ 207780 w 6312849"/>
              <a:gd name="connsiteY3" fmla="*/ 1006820 h 1287134"/>
              <a:gd name="connsiteX4" fmla="*/ 207780 w 6312849"/>
              <a:gd name="connsiteY4" fmla="*/ 1006820 h 1287134"/>
              <a:gd name="connsiteX5" fmla="*/ 2476754 w 6312849"/>
              <a:gd name="connsiteY5" fmla="*/ 1275133 h 1287134"/>
              <a:gd name="connsiteX6" fmla="*/ 6312849 w 6312849"/>
              <a:gd name="connsiteY6" fmla="*/ 1024761 h 1287134"/>
              <a:gd name="connsiteX7" fmla="*/ 6177534 w 6312849"/>
              <a:gd name="connsiteY7" fmla="*/ 142724 h 1287134"/>
              <a:gd name="connsiteX8" fmla="*/ 207780 w 6312849"/>
              <a:gd name="connsiteY8" fmla="*/ 214732 h 1287134"/>
              <a:gd name="connsiteX0" fmla="*/ 207780 w 6312849"/>
              <a:gd name="connsiteY0" fmla="*/ 386132 h 1287134"/>
              <a:gd name="connsiteX1" fmla="*/ 207780 w 6312849"/>
              <a:gd name="connsiteY1" fmla="*/ 214732 h 1287134"/>
              <a:gd name="connsiteX2" fmla="*/ 0 w 6312849"/>
              <a:gd name="connsiteY2" fmla="*/ 574772 h 1287134"/>
              <a:gd name="connsiteX3" fmla="*/ 207780 w 6312849"/>
              <a:gd name="connsiteY3" fmla="*/ 1006820 h 1287134"/>
              <a:gd name="connsiteX4" fmla="*/ 207780 w 6312849"/>
              <a:gd name="connsiteY4" fmla="*/ 1006820 h 1287134"/>
              <a:gd name="connsiteX5" fmla="*/ 2476754 w 6312849"/>
              <a:gd name="connsiteY5" fmla="*/ 1275133 h 1287134"/>
              <a:gd name="connsiteX6" fmla="*/ 6312849 w 6312849"/>
              <a:gd name="connsiteY6" fmla="*/ 1024761 h 1287134"/>
              <a:gd name="connsiteX7" fmla="*/ 6177534 w 6312849"/>
              <a:gd name="connsiteY7" fmla="*/ 142724 h 1287134"/>
              <a:gd name="connsiteX8" fmla="*/ 207780 w 6312849"/>
              <a:gd name="connsiteY8" fmla="*/ 214732 h 1287134"/>
              <a:gd name="connsiteX0" fmla="*/ 138303 w 6312849"/>
              <a:gd name="connsiteY0" fmla="*/ 286740 h 1287134"/>
              <a:gd name="connsiteX1" fmla="*/ 207780 w 6312849"/>
              <a:gd name="connsiteY1" fmla="*/ 214732 h 1287134"/>
              <a:gd name="connsiteX2" fmla="*/ 0 w 6312849"/>
              <a:gd name="connsiteY2" fmla="*/ 574772 h 1287134"/>
              <a:gd name="connsiteX3" fmla="*/ 207780 w 6312849"/>
              <a:gd name="connsiteY3" fmla="*/ 1006820 h 1287134"/>
              <a:gd name="connsiteX4" fmla="*/ 207780 w 6312849"/>
              <a:gd name="connsiteY4" fmla="*/ 1006820 h 1287134"/>
              <a:gd name="connsiteX5" fmla="*/ 2476754 w 6312849"/>
              <a:gd name="connsiteY5" fmla="*/ 1275133 h 1287134"/>
              <a:gd name="connsiteX6" fmla="*/ 6312849 w 6312849"/>
              <a:gd name="connsiteY6" fmla="*/ 1024761 h 1287134"/>
              <a:gd name="connsiteX7" fmla="*/ 6177534 w 6312849"/>
              <a:gd name="connsiteY7" fmla="*/ 142724 h 1287134"/>
              <a:gd name="connsiteX8" fmla="*/ 207780 w 6312849"/>
              <a:gd name="connsiteY8" fmla="*/ 214732 h 1287134"/>
              <a:gd name="connsiteX0" fmla="*/ 138303 w 6312849"/>
              <a:gd name="connsiteY0" fmla="*/ 286740 h 1287134"/>
              <a:gd name="connsiteX1" fmla="*/ 207780 w 6312849"/>
              <a:gd name="connsiteY1" fmla="*/ 214732 h 1287134"/>
              <a:gd name="connsiteX2" fmla="*/ 0 w 6312849"/>
              <a:gd name="connsiteY2" fmla="*/ 574772 h 1287134"/>
              <a:gd name="connsiteX3" fmla="*/ 207780 w 6312849"/>
              <a:gd name="connsiteY3" fmla="*/ 1006820 h 1287134"/>
              <a:gd name="connsiteX4" fmla="*/ 184404 w 6312849"/>
              <a:gd name="connsiteY4" fmla="*/ 1006820 h 1287134"/>
              <a:gd name="connsiteX5" fmla="*/ 2476754 w 6312849"/>
              <a:gd name="connsiteY5" fmla="*/ 1275133 h 1287134"/>
              <a:gd name="connsiteX6" fmla="*/ 6312849 w 6312849"/>
              <a:gd name="connsiteY6" fmla="*/ 1024761 h 1287134"/>
              <a:gd name="connsiteX7" fmla="*/ 6177534 w 6312849"/>
              <a:gd name="connsiteY7" fmla="*/ 142724 h 1287134"/>
              <a:gd name="connsiteX8" fmla="*/ 207780 w 6312849"/>
              <a:gd name="connsiteY8" fmla="*/ 214732 h 1287134"/>
              <a:gd name="connsiteX0" fmla="*/ 142199 w 6316745"/>
              <a:gd name="connsiteY0" fmla="*/ 286740 h 1287134"/>
              <a:gd name="connsiteX1" fmla="*/ 211676 w 6316745"/>
              <a:gd name="connsiteY1" fmla="*/ 214732 h 1287134"/>
              <a:gd name="connsiteX2" fmla="*/ 3896 w 6316745"/>
              <a:gd name="connsiteY2" fmla="*/ 574772 h 1287134"/>
              <a:gd name="connsiteX3" fmla="*/ 188300 w 6316745"/>
              <a:gd name="connsiteY3" fmla="*/ 1006820 h 1287134"/>
              <a:gd name="connsiteX4" fmla="*/ 188300 w 6316745"/>
              <a:gd name="connsiteY4" fmla="*/ 1006820 h 1287134"/>
              <a:gd name="connsiteX5" fmla="*/ 2480650 w 6316745"/>
              <a:gd name="connsiteY5" fmla="*/ 1275133 h 1287134"/>
              <a:gd name="connsiteX6" fmla="*/ 6316745 w 6316745"/>
              <a:gd name="connsiteY6" fmla="*/ 1024761 h 1287134"/>
              <a:gd name="connsiteX7" fmla="*/ 6181430 w 6316745"/>
              <a:gd name="connsiteY7" fmla="*/ 142724 h 1287134"/>
              <a:gd name="connsiteX8" fmla="*/ 211676 w 6316745"/>
              <a:gd name="connsiteY8" fmla="*/ 214732 h 1287134"/>
              <a:gd name="connsiteX0" fmla="*/ 138352 w 6239338"/>
              <a:gd name="connsiteY0" fmla="*/ 193737 h 1182173"/>
              <a:gd name="connsiteX1" fmla="*/ 207829 w 6239338"/>
              <a:gd name="connsiteY1" fmla="*/ 121729 h 1182173"/>
              <a:gd name="connsiteX2" fmla="*/ 49 w 6239338"/>
              <a:gd name="connsiteY2" fmla="*/ 481769 h 1182173"/>
              <a:gd name="connsiteX3" fmla="*/ 184453 w 6239338"/>
              <a:gd name="connsiteY3" fmla="*/ 913817 h 1182173"/>
              <a:gd name="connsiteX4" fmla="*/ 184453 w 6239338"/>
              <a:gd name="connsiteY4" fmla="*/ 913817 h 1182173"/>
              <a:gd name="connsiteX5" fmla="*/ 2476803 w 6239338"/>
              <a:gd name="connsiteY5" fmla="*/ 1182130 h 1182173"/>
              <a:gd name="connsiteX6" fmla="*/ 6239338 w 6239338"/>
              <a:gd name="connsiteY6" fmla="*/ 934152 h 1182173"/>
              <a:gd name="connsiteX7" fmla="*/ 6177583 w 6239338"/>
              <a:gd name="connsiteY7" fmla="*/ 49721 h 1182173"/>
              <a:gd name="connsiteX8" fmla="*/ 207829 w 6239338"/>
              <a:gd name="connsiteY8" fmla="*/ 121729 h 1182173"/>
              <a:gd name="connsiteX0" fmla="*/ 138352 w 6184141"/>
              <a:gd name="connsiteY0" fmla="*/ 193737 h 1182370"/>
              <a:gd name="connsiteX1" fmla="*/ 207829 w 6184141"/>
              <a:gd name="connsiteY1" fmla="*/ 121729 h 1182370"/>
              <a:gd name="connsiteX2" fmla="*/ 49 w 6184141"/>
              <a:gd name="connsiteY2" fmla="*/ 481769 h 1182370"/>
              <a:gd name="connsiteX3" fmla="*/ 184453 w 6184141"/>
              <a:gd name="connsiteY3" fmla="*/ 913817 h 1182370"/>
              <a:gd name="connsiteX4" fmla="*/ 184453 w 6184141"/>
              <a:gd name="connsiteY4" fmla="*/ 913817 h 1182370"/>
              <a:gd name="connsiteX5" fmla="*/ 2476803 w 6184141"/>
              <a:gd name="connsiteY5" fmla="*/ 1182130 h 1182370"/>
              <a:gd name="connsiteX6" fmla="*/ 6063866 w 6184141"/>
              <a:gd name="connsiteY6" fmla="*/ 959286 h 1182370"/>
              <a:gd name="connsiteX7" fmla="*/ 6177583 w 6184141"/>
              <a:gd name="connsiteY7" fmla="*/ 49721 h 1182370"/>
              <a:gd name="connsiteX8" fmla="*/ 207829 w 6184141"/>
              <a:gd name="connsiteY8" fmla="*/ 121729 h 1182370"/>
              <a:gd name="connsiteX0" fmla="*/ 138352 w 6185438"/>
              <a:gd name="connsiteY0" fmla="*/ 193737 h 1182370"/>
              <a:gd name="connsiteX1" fmla="*/ 207829 w 6185438"/>
              <a:gd name="connsiteY1" fmla="*/ 121729 h 1182370"/>
              <a:gd name="connsiteX2" fmla="*/ 49 w 6185438"/>
              <a:gd name="connsiteY2" fmla="*/ 481769 h 1182370"/>
              <a:gd name="connsiteX3" fmla="*/ 184453 w 6185438"/>
              <a:gd name="connsiteY3" fmla="*/ 913817 h 1182370"/>
              <a:gd name="connsiteX4" fmla="*/ 184453 w 6185438"/>
              <a:gd name="connsiteY4" fmla="*/ 913817 h 1182370"/>
              <a:gd name="connsiteX5" fmla="*/ 2476803 w 6185438"/>
              <a:gd name="connsiteY5" fmla="*/ 1182130 h 1182370"/>
              <a:gd name="connsiteX6" fmla="*/ 6063866 w 6185438"/>
              <a:gd name="connsiteY6" fmla="*/ 959286 h 1182370"/>
              <a:gd name="connsiteX7" fmla="*/ 6177583 w 6185438"/>
              <a:gd name="connsiteY7" fmla="*/ 49721 h 1182370"/>
              <a:gd name="connsiteX8" fmla="*/ 207829 w 6185438"/>
              <a:gd name="connsiteY8" fmla="*/ 121729 h 1182370"/>
              <a:gd name="connsiteX0" fmla="*/ 138352 w 6063866"/>
              <a:gd name="connsiteY0" fmla="*/ 83343 h 1071976"/>
              <a:gd name="connsiteX1" fmla="*/ 207829 w 6063866"/>
              <a:gd name="connsiteY1" fmla="*/ 11335 h 1071976"/>
              <a:gd name="connsiteX2" fmla="*/ 49 w 6063866"/>
              <a:gd name="connsiteY2" fmla="*/ 371375 h 1071976"/>
              <a:gd name="connsiteX3" fmla="*/ 184453 w 6063866"/>
              <a:gd name="connsiteY3" fmla="*/ 803423 h 1071976"/>
              <a:gd name="connsiteX4" fmla="*/ 184453 w 6063866"/>
              <a:gd name="connsiteY4" fmla="*/ 803423 h 1071976"/>
              <a:gd name="connsiteX5" fmla="*/ 2476803 w 6063866"/>
              <a:gd name="connsiteY5" fmla="*/ 1071736 h 1071976"/>
              <a:gd name="connsiteX6" fmla="*/ 6063866 w 6063866"/>
              <a:gd name="connsiteY6" fmla="*/ 848892 h 1071976"/>
              <a:gd name="connsiteX7" fmla="*/ 5976824 w 6063866"/>
              <a:gd name="connsiteY7" fmla="*/ 134415 h 1071976"/>
              <a:gd name="connsiteX8" fmla="*/ 207829 w 6063866"/>
              <a:gd name="connsiteY8" fmla="*/ 11335 h 1071976"/>
              <a:gd name="connsiteX0" fmla="*/ 138352 w 6085410"/>
              <a:gd name="connsiteY0" fmla="*/ 109080 h 1097713"/>
              <a:gd name="connsiteX1" fmla="*/ 207829 w 6085410"/>
              <a:gd name="connsiteY1" fmla="*/ 37072 h 1097713"/>
              <a:gd name="connsiteX2" fmla="*/ 49 w 6085410"/>
              <a:gd name="connsiteY2" fmla="*/ 397112 h 1097713"/>
              <a:gd name="connsiteX3" fmla="*/ 184453 w 6085410"/>
              <a:gd name="connsiteY3" fmla="*/ 829160 h 1097713"/>
              <a:gd name="connsiteX4" fmla="*/ 184453 w 6085410"/>
              <a:gd name="connsiteY4" fmla="*/ 829160 h 1097713"/>
              <a:gd name="connsiteX5" fmla="*/ 2476803 w 6085410"/>
              <a:gd name="connsiteY5" fmla="*/ 1097473 h 1097713"/>
              <a:gd name="connsiteX6" fmla="*/ 6063866 w 6085410"/>
              <a:gd name="connsiteY6" fmla="*/ 874629 h 1097713"/>
              <a:gd name="connsiteX7" fmla="*/ 6067242 w 6085410"/>
              <a:gd name="connsiteY7" fmla="*/ 77569 h 1097713"/>
              <a:gd name="connsiteX8" fmla="*/ 207829 w 6085410"/>
              <a:gd name="connsiteY8" fmla="*/ 37072 h 1097713"/>
              <a:gd name="connsiteX0" fmla="*/ 138352 w 6072074"/>
              <a:gd name="connsiteY0" fmla="*/ 109080 h 1097713"/>
              <a:gd name="connsiteX1" fmla="*/ 207829 w 6072074"/>
              <a:gd name="connsiteY1" fmla="*/ 37072 h 1097713"/>
              <a:gd name="connsiteX2" fmla="*/ 49 w 6072074"/>
              <a:gd name="connsiteY2" fmla="*/ 397112 h 1097713"/>
              <a:gd name="connsiteX3" fmla="*/ 184453 w 6072074"/>
              <a:gd name="connsiteY3" fmla="*/ 829160 h 1097713"/>
              <a:gd name="connsiteX4" fmla="*/ 184453 w 6072074"/>
              <a:gd name="connsiteY4" fmla="*/ 829160 h 1097713"/>
              <a:gd name="connsiteX5" fmla="*/ 2476803 w 6072074"/>
              <a:gd name="connsiteY5" fmla="*/ 1097473 h 1097713"/>
              <a:gd name="connsiteX6" fmla="*/ 6063866 w 6072074"/>
              <a:gd name="connsiteY6" fmla="*/ 874629 h 1097713"/>
              <a:gd name="connsiteX7" fmla="*/ 6067242 w 6072074"/>
              <a:gd name="connsiteY7" fmla="*/ 77569 h 1097713"/>
              <a:gd name="connsiteX8" fmla="*/ 207829 w 6072074"/>
              <a:gd name="connsiteY8" fmla="*/ 37072 h 1097713"/>
              <a:gd name="connsiteX0" fmla="*/ 207829 w 6072074"/>
              <a:gd name="connsiteY0" fmla="*/ 37072 h 1097713"/>
              <a:gd name="connsiteX1" fmla="*/ 49 w 6072074"/>
              <a:gd name="connsiteY1" fmla="*/ 397112 h 1097713"/>
              <a:gd name="connsiteX2" fmla="*/ 184453 w 6072074"/>
              <a:gd name="connsiteY2" fmla="*/ 829160 h 1097713"/>
              <a:gd name="connsiteX3" fmla="*/ 184453 w 6072074"/>
              <a:gd name="connsiteY3" fmla="*/ 829160 h 1097713"/>
              <a:gd name="connsiteX4" fmla="*/ 2476803 w 6072074"/>
              <a:gd name="connsiteY4" fmla="*/ 1097473 h 1097713"/>
              <a:gd name="connsiteX5" fmla="*/ 6063866 w 6072074"/>
              <a:gd name="connsiteY5" fmla="*/ 874629 h 1097713"/>
              <a:gd name="connsiteX6" fmla="*/ 6067242 w 6072074"/>
              <a:gd name="connsiteY6" fmla="*/ 77569 h 1097713"/>
              <a:gd name="connsiteX7" fmla="*/ 207829 w 6072074"/>
              <a:gd name="connsiteY7" fmla="*/ 37072 h 1097713"/>
              <a:gd name="connsiteX0" fmla="*/ 207829 w 6072074"/>
              <a:gd name="connsiteY0" fmla="*/ 37072 h 1097713"/>
              <a:gd name="connsiteX1" fmla="*/ 49 w 6072074"/>
              <a:gd name="connsiteY1" fmla="*/ 397112 h 1097713"/>
              <a:gd name="connsiteX2" fmla="*/ 184453 w 6072074"/>
              <a:gd name="connsiteY2" fmla="*/ 829160 h 1097713"/>
              <a:gd name="connsiteX3" fmla="*/ 184453 w 6072074"/>
              <a:gd name="connsiteY3" fmla="*/ 829160 h 1097713"/>
              <a:gd name="connsiteX4" fmla="*/ 2476803 w 6072074"/>
              <a:gd name="connsiteY4" fmla="*/ 1097473 h 1097713"/>
              <a:gd name="connsiteX5" fmla="*/ 6063866 w 6072074"/>
              <a:gd name="connsiteY5" fmla="*/ 874629 h 1097713"/>
              <a:gd name="connsiteX6" fmla="*/ 6067242 w 6072074"/>
              <a:gd name="connsiteY6" fmla="*/ 77569 h 1097713"/>
              <a:gd name="connsiteX7" fmla="*/ 207829 w 6072074"/>
              <a:gd name="connsiteY7" fmla="*/ 37072 h 1097713"/>
              <a:gd name="connsiteX0" fmla="*/ 207829 w 6072074"/>
              <a:gd name="connsiteY0" fmla="*/ 0 h 1060641"/>
              <a:gd name="connsiteX1" fmla="*/ 49 w 6072074"/>
              <a:gd name="connsiteY1" fmla="*/ 360040 h 1060641"/>
              <a:gd name="connsiteX2" fmla="*/ 184453 w 6072074"/>
              <a:gd name="connsiteY2" fmla="*/ 792088 h 1060641"/>
              <a:gd name="connsiteX3" fmla="*/ 184453 w 6072074"/>
              <a:gd name="connsiteY3" fmla="*/ 792088 h 1060641"/>
              <a:gd name="connsiteX4" fmla="*/ 2476803 w 6072074"/>
              <a:gd name="connsiteY4" fmla="*/ 1060401 h 1060641"/>
              <a:gd name="connsiteX5" fmla="*/ 6063866 w 6072074"/>
              <a:gd name="connsiteY5" fmla="*/ 837557 h 1060641"/>
              <a:gd name="connsiteX6" fmla="*/ 6067242 w 6072074"/>
              <a:gd name="connsiteY6" fmla="*/ 40497 h 1060641"/>
              <a:gd name="connsiteX0" fmla="*/ 214159 w 6078404"/>
              <a:gd name="connsiteY0" fmla="*/ 0 h 1060641"/>
              <a:gd name="connsiteX1" fmla="*/ 58444 w 6078404"/>
              <a:gd name="connsiteY1" fmla="*/ 61876 h 1060641"/>
              <a:gd name="connsiteX2" fmla="*/ 6379 w 6078404"/>
              <a:gd name="connsiteY2" fmla="*/ 360040 h 1060641"/>
              <a:gd name="connsiteX3" fmla="*/ 190783 w 6078404"/>
              <a:gd name="connsiteY3" fmla="*/ 792088 h 1060641"/>
              <a:gd name="connsiteX4" fmla="*/ 190783 w 6078404"/>
              <a:gd name="connsiteY4" fmla="*/ 792088 h 1060641"/>
              <a:gd name="connsiteX5" fmla="*/ 2483133 w 6078404"/>
              <a:gd name="connsiteY5" fmla="*/ 1060401 h 1060641"/>
              <a:gd name="connsiteX6" fmla="*/ 6070196 w 6078404"/>
              <a:gd name="connsiteY6" fmla="*/ 837557 h 1060641"/>
              <a:gd name="connsiteX7" fmla="*/ 6073572 w 6078404"/>
              <a:gd name="connsiteY7" fmla="*/ 40497 h 1060641"/>
              <a:gd name="connsiteX0" fmla="*/ 58444 w 6078404"/>
              <a:gd name="connsiteY0" fmla="*/ 21379 h 1020144"/>
              <a:gd name="connsiteX1" fmla="*/ 6379 w 6078404"/>
              <a:gd name="connsiteY1" fmla="*/ 319543 h 1020144"/>
              <a:gd name="connsiteX2" fmla="*/ 190783 w 6078404"/>
              <a:gd name="connsiteY2" fmla="*/ 751591 h 1020144"/>
              <a:gd name="connsiteX3" fmla="*/ 190783 w 6078404"/>
              <a:gd name="connsiteY3" fmla="*/ 751591 h 1020144"/>
              <a:gd name="connsiteX4" fmla="*/ 2483133 w 6078404"/>
              <a:gd name="connsiteY4" fmla="*/ 1019904 h 1020144"/>
              <a:gd name="connsiteX5" fmla="*/ 6070196 w 6078404"/>
              <a:gd name="connsiteY5" fmla="*/ 797060 h 1020144"/>
              <a:gd name="connsiteX6" fmla="*/ 6073572 w 6078404"/>
              <a:gd name="connsiteY6" fmla="*/ 0 h 1020144"/>
              <a:gd name="connsiteX0" fmla="*/ 60496 w 6080456"/>
              <a:gd name="connsiteY0" fmla="*/ 71498 h 1070263"/>
              <a:gd name="connsiteX1" fmla="*/ 34118 w 6080456"/>
              <a:gd name="connsiteY1" fmla="*/ 13018 h 1070263"/>
              <a:gd name="connsiteX2" fmla="*/ 8431 w 6080456"/>
              <a:gd name="connsiteY2" fmla="*/ 369662 h 1070263"/>
              <a:gd name="connsiteX3" fmla="*/ 192835 w 6080456"/>
              <a:gd name="connsiteY3" fmla="*/ 801710 h 1070263"/>
              <a:gd name="connsiteX4" fmla="*/ 192835 w 6080456"/>
              <a:gd name="connsiteY4" fmla="*/ 801710 h 1070263"/>
              <a:gd name="connsiteX5" fmla="*/ 2485185 w 6080456"/>
              <a:gd name="connsiteY5" fmla="*/ 1070023 h 1070263"/>
              <a:gd name="connsiteX6" fmla="*/ 6072248 w 6080456"/>
              <a:gd name="connsiteY6" fmla="*/ 847179 h 1070263"/>
              <a:gd name="connsiteX7" fmla="*/ 6075624 w 6080456"/>
              <a:gd name="connsiteY7" fmla="*/ 50119 h 1070263"/>
              <a:gd name="connsiteX0" fmla="*/ 81768 w 6080456"/>
              <a:gd name="connsiteY0" fmla="*/ 0 h 1113065"/>
              <a:gd name="connsiteX1" fmla="*/ 34118 w 6080456"/>
              <a:gd name="connsiteY1" fmla="*/ 55820 h 1113065"/>
              <a:gd name="connsiteX2" fmla="*/ 8431 w 6080456"/>
              <a:gd name="connsiteY2" fmla="*/ 412464 h 1113065"/>
              <a:gd name="connsiteX3" fmla="*/ 192835 w 6080456"/>
              <a:gd name="connsiteY3" fmla="*/ 844512 h 1113065"/>
              <a:gd name="connsiteX4" fmla="*/ 192835 w 6080456"/>
              <a:gd name="connsiteY4" fmla="*/ 844512 h 1113065"/>
              <a:gd name="connsiteX5" fmla="*/ 2485185 w 6080456"/>
              <a:gd name="connsiteY5" fmla="*/ 1112825 h 1113065"/>
              <a:gd name="connsiteX6" fmla="*/ 6072248 w 6080456"/>
              <a:gd name="connsiteY6" fmla="*/ 889981 h 1113065"/>
              <a:gd name="connsiteX7" fmla="*/ 6075624 w 6080456"/>
              <a:gd name="connsiteY7" fmla="*/ 92921 h 1113065"/>
              <a:gd name="connsiteX0" fmla="*/ 48207 w 6046895"/>
              <a:gd name="connsiteY0" fmla="*/ 0 h 1113065"/>
              <a:gd name="connsiteX1" fmla="*/ 557 w 6046895"/>
              <a:gd name="connsiteY1" fmla="*/ 55820 h 1113065"/>
              <a:gd name="connsiteX2" fmla="*/ 113566 w 6046895"/>
              <a:gd name="connsiteY2" fmla="*/ 336707 h 1113065"/>
              <a:gd name="connsiteX3" fmla="*/ 159274 w 6046895"/>
              <a:gd name="connsiteY3" fmla="*/ 844512 h 1113065"/>
              <a:gd name="connsiteX4" fmla="*/ 159274 w 6046895"/>
              <a:gd name="connsiteY4" fmla="*/ 844512 h 1113065"/>
              <a:gd name="connsiteX5" fmla="*/ 2451624 w 6046895"/>
              <a:gd name="connsiteY5" fmla="*/ 1112825 h 1113065"/>
              <a:gd name="connsiteX6" fmla="*/ 6038687 w 6046895"/>
              <a:gd name="connsiteY6" fmla="*/ 889981 h 1113065"/>
              <a:gd name="connsiteX7" fmla="*/ 6042063 w 6046895"/>
              <a:gd name="connsiteY7" fmla="*/ 92921 h 1113065"/>
              <a:gd name="connsiteX0" fmla="*/ 0 w 5998688"/>
              <a:gd name="connsiteY0" fmla="*/ 0 h 1113065"/>
              <a:gd name="connsiteX1" fmla="*/ 65359 w 5998688"/>
              <a:gd name="connsiteY1" fmla="*/ 336707 h 1113065"/>
              <a:gd name="connsiteX2" fmla="*/ 111067 w 5998688"/>
              <a:gd name="connsiteY2" fmla="*/ 844512 h 1113065"/>
              <a:gd name="connsiteX3" fmla="*/ 111067 w 5998688"/>
              <a:gd name="connsiteY3" fmla="*/ 844512 h 1113065"/>
              <a:gd name="connsiteX4" fmla="*/ 2403417 w 5998688"/>
              <a:gd name="connsiteY4" fmla="*/ 1112825 h 1113065"/>
              <a:gd name="connsiteX5" fmla="*/ 5990480 w 5998688"/>
              <a:gd name="connsiteY5" fmla="*/ 889981 h 1113065"/>
              <a:gd name="connsiteX6" fmla="*/ 5993856 w 5998688"/>
              <a:gd name="connsiteY6" fmla="*/ 92921 h 1113065"/>
              <a:gd name="connsiteX0" fmla="*/ 49516 w 5933333"/>
              <a:gd name="connsiteY0" fmla="*/ 0 h 1127685"/>
              <a:gd name="connsiteX1" fmla="*/ 4 w 5933333"/>
              <a:gd name="connsiteY1" fmla="*/ 351327 h 1127685"/>
              <a:gd name="connsiteX2" fmla="*/ 45712 w 5933333"/>
              <a:gd name="connsiteY2" fmla="*/ 859132 h 1127685"/>
              <a:gd name="connsiteX3" fmla="*/ 45712 w 5933333"/>
              <a:gd name="connsiteY3" fmla="*/ 859132 h 1127685"/>
              <a:gd name="connsiteX4" fmla="*/ 2338062 w 5933333"/>
              <a:gd name="connsiteY4" fmla="*/ 1127445 h 1127685"/>
              <a:gd name="connsiteX5" fmla="*/ 5925125 w 5933333"/>
              <a:gd name="connsiteY5" fmla="*/ 904601 h 1127685"/>
              <a:gd name="connsiteX6" fmla="*/ 5928501 w 5933333"/>
              <a:gd name="connsiteY6" fmla="*/ 107541 h 1127685"/>
              <a:gd name="connsiteX0" fmla="*/ 3804 w 5887621"/>
              <a:gd name="connsiteY0" fmla="*/ 0 h 1127685"/>
              <a:gd name="connsiteX1" fmla="*/ 0 w 5887621"/>
              <a:gd name="connsiteY1" fmla="*/ 859132 h 1127685"/>
              <a:gd name="connsiteX2" fmla="*/ 0 w 5887621"/>
              <a:gd name="connsiteY2" fmla="*/ 859132 h 1127685"/>
              <a:gd name="connsiteX3" fmla="*/ 2292350 w 5887621"/>
              <a:gd name="connsiteY3" fmla="*/ 1127445 h 1127685"/>
              <a:gd name="connsiteX4" fmla="*/ 5879413 w 5887621"/>
              <a:gd name="connsiteY4" fmla="*/ 904601 h 1127685"/>
              <a:gd name="connsiteX5" fmla="*/ 5882789 w 5887621"/>
              <a:gd name="connsiteY5" fmla="*/ 107541 h 112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7621" h="1127685">
                <a:moveTo>
                  <a:pt x="3804" y="0"/>
                </a:moveTo>
                <a:cubicBezTo>
                  <a:pt x="3012" y="178986"/>
                  <a:pt x="634" y="715943"/>
                  <a:pt x="0" y="859132"/>
                </a:cubicBezTo>
                <a:lnTo>
                  <a:pt x="0" y="859132"/>
                </a:lnTo>
                <a:cubicBezTo>
                  <a:pt x="378162" y="903851"/>
                  <a:pt x="1312448" y="1119867"/>
                  <a:pt x="2292350" y="1127445"/>
                </a:cubicBezTo>
                <a:cubicBezTo>
                  <a:pt x="3272252" y="1135023"/>
                  <a:pt x="5009061" y="961321"/>
                  <a:pt x="5879413" y="904601"/>
                </a:cubicBezTo>
                <a:cubicBezTo>
                  <a:pt x="5874154" y="614180"/>
                  <a:pt x="5897244" y="405144"/>
                  <a:pt x="5882789" y="107541"/>
                </a:cubicBezTo>
              </a:path>
            </a:pathLst>
          </a:custGeom>
          <a:solidFill>
            <a:schemeClr val="bg1"/>
          </a:solidFill>
          <a:ln>
            <a:solidFill>
              <a:srgbClr val="FF642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 name="Rectangle 9"/>
          <p:cNvSpPr>
            <a:spLocks noChangeArrowheads="1"/>
          </p:cNvSpPr>
          <p:nvPr/>
        </p:nvSpPr>
        <p:spPr bwMode="auto">
          <a:xfrm>
            <a:off x="225425" y="142875"/>
            <a:ext cx="86804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r>
              <a:rPr lang="de-DE" sz="2600" b="1" dirty="0">
                <a:latin typeface="Arial" panose="020B0604020202020204" pitchFamily="34" charset="0"/>
                <a:cs typeface="Arial" panose="020B0604020202020204" pitchFamily="34" charset="0"/>
              </a:rPr>
              <a:t>Das Verständnis von LQW</a:t>
            </a:r>
            <a:br>
              <a:rPr lang="de-DE" sz="2600" dirty="0">
                <a:latin typeface="Arial" panose="020B0604020202020204" pitchFamily="34" charset="0"/>
                <a:cs typeface="Arial" panose="020B0604020202020204" pitchFamily="34" charset="0"/>
              </a:rPr>
            </a:br>
            <a:endParaRPr lang="de-DE" sz="2600" dirty="0">
              <a:latin typeface="Arial" panose="020B0604020202020204" pitchFamily="34" charset="0"/>
              <a:cs typeface="Arial" panose="020B0604020202020204" pitchFamily="34" charset="0"/>
            </a:endParaRPr>
          </a:p>
        </p:txBody>
      </p:sp>
      <p:pic>
        <p:nvPicPr>
          <p:cNvPr id="10" name="Picture 2" descr="\\consbs\Daten\ADMINISTRATION\QT-GmbH\GRAFIKEN\Logo\conflex_QT_Gmb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1508" y="63940"/>
            <a:ext cx="1583871" cy="65634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4992491" y="1622261"/>
            <a:ext cx="3913384" cy="4457061"/>
          </a:xfrm>
          <a:prstGeom prst="rect">
            <a:avLst/>
          </a:prstGeom>
          <a:solidFill>
            <a:schemeClr val="bg1">
              <a:alpha val="76000"/>
            </a:schemeClr>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spcBef>
                <a:spcPts val="0"/>
              </a:spcBef>
              <a:spcAft>
                <a:spcPts val="600"/>
              </a:spcAft>
              <a:buFontTx/>
              <a:buNone/>
            </a:pPr>
            <a:r>
              <a:rPr lang="de-DE" sz="1800" kern="0" dirty="0">
                <a:latin typeface="Arial" panose="020B0604020202020204" pitchFamily="34" charset="0"/>
                <a:cs typeface="Arial" panose="020B0604020202020204" pitchFamily="34" charset="0"/>
              </a:rPr>
              <a:t>Qualität in der Bildung entsteht weder durch administrative Kontrollen noch durch bürokratische Formalisierungen. </a:t>
            </a:r>
          </a:p>
          <a:p>
            <a:pPr marL="0" indent="0">
              <a:spcBef>
                <a:spcPts val="0"/>
              </a:spcBef>
              <a:spcAft>
                <a:spcPts val="600"/>
              </a:spcAft>
              <a:buFontTx/>
              <a:buNone/>
            </a:pPr>
            <a:r>
              <a:rPr lang="de-DE" sz="1800" kern="0" dirty="0">
                <a:latin typeface="Arial" panose="020B0604020202020204" pitchFamily="34" charset="0"/>
                <a:cs typeface="Arial" panose="020B0604020202020204" pitchFamily="34" charset="0"/>
              </a:rPr>
              <a:t>Qualität in der Bildung bedeutet, dass Bildungsanbieter und Lernende </a:t>
            </a:r>
            <a:r>
              <a:rPr lang="de-DE" sz="1800" b="1" kern="0" dirty="0">
                <a:latin typeface="Arial" panose="020B0604020202020204" pitchFamily="34" charset="0"/>
                <a:cs typeface="Arial" panose="020B0604020202020204" pitchFamily="34" charset="0"/>
              </a:rPr>
              <a:t>begründet und reflektiert tun, was sie tun</a:t>
            </a:r>
            <a:r>
              <a:rPr lang="de-DE" sz="1800" kern="0" dirty="0">
                <a:latin typeface="Arial" panose="020B0604020202020204" pitchFamily="34" charset="0"/>
                <a:cs typeface="Arial" panose="020B0604020202020204" pitchFamily="34" charset="0"/>
              </a:rPr>
              <a:t>. </a:t>
            </a:r>
          </a:p>
          <a:p>
            <a:pPr marL="0" indent="0">
              <a:spcBef>
                <a:spcPts val="0"/>
              </a:spcBef>
              <a:spcAft>
                <a:spcPts val="600"/>
              </a:spcAft>
              <a:buFontTx/>
              <a:buNone/>
            </a:pPr>
            <a:r>
              <a:rPr lang="de-DE" sz="1800" kern="0" dirty="0">
                <a:latin typeface="Arial" panose="020B0604020202020204" pitchFamily="34" charset="0"/>
                <a:cs typeface="Arial" panose="020B0604020202020204" pitchFamily="34" charset="0"/>
              </a:rPr>
              <a:t>Die Lernerorientierte Qualitäts-testierung versteht sich daher nicht in erster Linie als ein Prüfverfahren, sondern als </a:t>
            </a:r>
            <a:r>
              <a:rPr lang="de-DE" sz="1800" b="1" kern="0" dirty="0">
                <a:latin typeface="Arial" panose="020B0604020202020204" pitchFamily="34" charset="0"/>
                <a:cs typeface="Arial" panose="020B0604020202020204" pitchFamily="34" charset="0"/>
              </a:rPr>
              <a:t>ein Beitrag zur Organisations- und Professions-entwicklung der Weiterbildungs-branche</a:t>
            </a:r>
            <a:r>
              <a:rPr lang="de-DE" sz="1800" kern="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19158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ihandform 6"/>
          <p:cNvSpPr/>
          <p:nvPr/>
        </p:nvSpPr>
        <p:spPr>
          <a:xfrm flipH="1">
            <a:off x="-15728" y="-116958"/>
            <a:ext cx="9196240" cy="1127685"/>
          </a:xfrm>
          <a:custGeom>
            <a:avLst/>
            <a:gdLst>
              <a:gd name="connsiteX0" fmla="*/ 0 w 9220200"/>
              <a:gd name="connsiteY0" fmla="*/ 436033 h 493183"/>
              <a:gd name="connsiteX1" fmla="*/ 1485900 w 9220200"/>
              <a:gd name="connsiteY1" fmla="*/ 4233 h 493183"/>
              <a:gd name="connsiteX2" fmla="*/ 4597400 w 9220200"/>
              <a:gd name="connsiteY2" fmla="*/ 461433 h 493183"/>
              <a:gd name="connsiteX3" fmla="*/ 9220200 w 9220200"/>
              <a:gd name="connsiteY3" fmla="*/ 194733 h 493183"/>
              <a:gd name="connsiteX0" fmla="*/ 0 w 8182602"/>
              <a:gd name="connsiteY0" fmla="*/ 436033 h 504916"/>
              <a:gd name="connsiteX1" fmla="*/ 1485900 w 8182602"/>
              <a:gd name="connsiteY1" fmla="*/ 4233 h 504916"/>
              <a:gd name="connsiteX2" fmla="*/ 4597400 w 8182602"/>
              <a:gd name="connsiteY2" fmla="*/ 461433 h 504916"/>
              <a:gd name="connsiteX3" fmla="*/ 8182602 w 8182602"/>
              <a:gd name="connsiteY3" fmla="*/ 265129 h 504916"/>
              <a:gd name="connsiteX0" fmla="*/ 0 w 8182602"/>
              <a:gd name="connsiteY0" fmla="*/ 391162 h 452566"/>
              <a:gd name="connsiteX1" fmla="*/ 2328426 w 8182602"/>
              <a:gd name="connsiteY1" fmla="*/ 4233 h 452566"/>
              <a:gd name="connsiteX2" fmla="*/ 4597400 w 8182602"/>
              <a:gd name="connsiteY2" fmla="*/ 416562 h 452566"/>
              <a:gd name="connsiteX3" fmla="*/ 8182602 w 8182602"/>
              <a:gd name="connsiteY3" fmla="*/ 220258 h 452566"/>
              <a:gd name="connsiteX0" fmla="*/ 0 w 8182602"/>
              <a:gd name="connsiteY0" fmla="*/ 247146 h 284548"/>
              <a:gd name="connsiteX1" fmla="*/ 2328426 w 8182602"/>
              <a:gd name="connsiteY1" fmla="*/ 4233 h 284548"/>
              <a:gd name="connsiteX2" fmla="*/ 4597400 w 8182602"/>
              <a:gd name="connsiteY2" fmla="*/ 272546 h 284548"/>
              <a:gd name="connsiteX3" fmla="*/ 8182602 w 8182602"/>
              <a:gd name="connsiteY3" fmla="*/ 76242 h 284548"/>
              <a:gd name="connsiteX0" fmla="*/ 0 w 8182602"/>
              <a:gd name="connsiteY0" fmla="*/ 275630 h 313032"/>
              <a:gd name="connsiteX1" fmla="*/ 2120646 w 8182602"/>
              <a:gd name="connsiteY1" fmla="*/ 104725 h 313032"/>
              <a:gd name="connsiteX2" fmla="*/ 2328426 w 8182602"/>
              <a:gd name="connsiteY2" fmla="*/ 32717 h 313032"/>
              <a:gd name="connsiteX3" fmla="*/ 4597400 w 8182602"/>
              <a:gd name="connsiteY3" fmla="*/ 301030 h 313032"/>
              <a:gd name="connsiteX4" fmla="*/ 8182602 w 8182602"/>
              <a:gd name="connsiteY4" fmla="*/ 104726 h 313032"/>
              <a:gd name="connsiteX0" fmla="*/ 0 w 8182602"/>
              <a:gd name="connsiteY0" fmla="*/ 242913 h 280315"/>
              <a:gd name="connsiteX1" fmla="*/ 2328426 w 8182602"/>
              <a:gd name="connsiteY1" fmla="*/ 0 h 280315"/>
              <a:gd name="connsiteX2" fmla="*/ 2328426 w 8182602"/>
              <a:gd name="connsiteY2" fmla="*/ 0 h 280315"/>
              <a:gd name="connsiteX3" fmla="*/ 4597400 w 8182602"/>
              <a:gd name="connsiteY3" fmla="*/ 268313 h 280315"/>
              <a:gd name="connsiteX4" fmla="*/ 8182602 w 8182602"/>
              <a:gd name="connsiteY4" fmla="*/ 72009 h 280315"/>
              <a:gd name="connsiteX0" fmla="*/ 388071 w 6242247"/>
              <a:gd name="connsiteY0" fmla="*/ 0 h 1072403"/>
              <a:gd name="connsiteX1" fmla="*/ 388071 w 6242247"/>
              <a:gd name="connsiteY1" fmla="*/ 792088 h 1072403"/>
              <a:gd name="connsiteX2" fmla="*/ 388071 w 6242247"/>
              <a:gd name="connsiteY2" fmla="*/ 792088 h 1072403"/>
              <a:gd name="connsiteX3" fmla="*/ 2657045 w 6242247"/>
              <a:gd name="connsiteY3" fmla="*/ 1060401 h 1072403"/>
              <a:gd name="connsiteX4" fmla="*/ 6242247 w 6242247"/>
              <a:gd name="connsiteY4" fmla="*/ 864097 h 1072403"/>
              <a:gd name="connsiteX0" fmla="*/ 388071 w 8742777"/>
              <a:gd name="connsiteY0" fmla="*/ 799848 h 1872251"/>
              <a:gd name="connsiteX1" fmla="*/ 388071 w 8742777"/>
              <a:gd name="connsiteY1" fmla="*/ 1591936 h 1872251"/>
              <a:gd name="connsiteX2" fmla="*/ 388071 w 8742777"/>
              <a:gd name="connsiteY2" fmla="*/ 1591936 h 1872251"/>
              <a:gd name="connsiteX3" fmla="*/ 2657045 w 8742777"/>
              <a:gd name="connsiteY3" fmla="*/ 1860249 h 1872251"/>
              <a:gd name="connsiteX4" fmla="*/ 6242247 w 8742777"/>
              <a:gd name="connsiteY4" fmla="*/ 1663945 h 1872251"/>
              <a:gd name="connsiteX0" fmla="*/ 1109157 w 6963333"/>
              <a:gd name="connsiteY0" fmla="*/ 286303 h 1358706"/>
              <a:gd name="connsiteX1" fmla="*/ 1109157 w 6963333"/>
              <a:gd name="connsiteY1" fmla="*/ 1078391 h 1358706"/>
              <a:gd name="connsiteX2" fmla="*/ 1109157 w 6963333"/>
              <a:gd name="connsiteY2" fmla="*/ 1078391 h 1358706"/>
              <a:gd name="connsiteX3" fmla="*/ 3378131 w 6963333"/>
              <a:gd name="connsiteY3" fmla="*/ 1346704 h 1358706"/>
              <a:gd name="connsiteX4" fmla="*/ 6963333 w 6963333"/>
              <a:gd name="connsiteY4" fmla="*/ 1150400 h 1358706"/>
              <a:gd name="connsiteX0" fmla="*/ 388071 w 6242247"/>
              <a:gd name="connsiteY0" fmla="*/ 988014 h 2060417"/>
              <a:gd name="connsiteX1" fmla="*/ 388071 w 6242247"/>
              <a:gd name="connsiteY1" fmla="*/ 1780102 h 2060417"/>
              <a:gd name="connsiteX2" fmla="*/ 388071 w 6242247"/>
              <a:gd name="connsiteY2" fmla="*/ 1780102 h 2060417"/>
              <a:gd name="connsiteX3" fmla="*/ 2657045 w 6242247"/>
              <a:gd name="connsiteY3" fmla="*/ 2048415 h 2060417"/>
              <a:gd name="connsiteX4" fmla="*/ 6242247 w 6242247"/>
              <a:gd name="connsiteY4" fmla="*/ 1852111 h 2060417"/>
              <a:gd name="connsiteX0" fmla="*/ 88089 w 6242247"/>
              <a:gd name="connsiteY0" fmla="*/ 988014 h 2924513"/>
              <a:gd name="connsiteX1" fmla="*/ 388071 w 6242247"/>
              <a:gd name="connsiteY1" fmla="*/ 2644198 h 2924513"/>
              <a:gd name="connsiteX2" fmla="*/ 388071 w 6242247"/>
              <a:gd name="connsiteY2" fmla="*/ 2644198 h 2924513"/>
              <a:gd name="connsiteX3" fmla="*/ 2657045 w 6242247"/>
              <a:gd name="connsiteY3" fmla="*/ 2912511 h 2924513"/>
              <a:gd name="connsiteX4" fmla="*/ 6242247 w 6242247"/>
              <a:gd name="connsiteY4" fmla="*/ 2716207 h 2924513"/>
              <a:gd name="connsiteX0" fmla="*/ 641301 w 6242247"/>
              <a:gd name="connsiteY0" fmla="*/ 988014 h 3068529"/>
              <a:gd name="connsiteX1" fmla="*/ 388071 w 6242247"/>
              <a:gd name="connsiteY1" fmla="*/ 2788214 h 3068529"/>
              <a:gd name="connsiteX2" fmla="*/ 388071 w 6242247"/>
              <a:gd name="connsiteY2" fmla="*/ 2788214 h 3068529"/>
              <a:gd name="connsiteX3" fmla="*/ 2657045 w 6242247"/>
              <a:gd name="connsiteY3" fmla="*/ 3056527 h 3068529"/>
              <a:gd name="connsiteX4" fmla="*/ 6242247 w 6242247"/>
              <a:gd name="connsiteY4" fmla="*/ 2860223 h 3068529"/>
              <a:gd name="connsiteX0" fmla="*/ 1978447 w 7579393"/>
              <a:gd name="connsiteY0" fmla="*/ 1776 h 2082291"/>
              <a:gd name="connsiteX1" fmla="*/ 42205 w 7579393"/>
              <a:gd name="connsiteY1" fmla="*/ 1585952 h 2082291"/>
              <a:gd name="connsiteX2" fmla="*/ 1725217 w 7579393"/>
              <a:gd name="connsiteY2" fmla="*/ 1801976 h 2082291"/>
              <a:gd name="connsiteX3" fmla="*/ 1725217 w 7579393"/>
              <a:gd name="connsiteY3" fmla="*/ 1801976 h 2082291"/>
              <a:gd name="connsiteX4" fmla="*/ 3994191 w 7579393"/>
              <a:gd name="connsiteY4" fmla="*/ 2070289 h 2082291"/>
              <a:gd name="connsiteX5" fmla="*/ 7579393 w 7579393"/>
              <a:gd name="connsiteY5" fmla="*/ 1873985 h 2082291"/>
              <a:gd name="connsiteX0" fmla="*/ 1978447 w 9216304"/>
              <a:gd name="connsiteY0" fmla="*/ 1776 h 2082290"/>
              <a:gd name="connsiteX1" fmla="*/ 42205 w 9216304"/>
              <a:gd name="connsiteY1" fmla="*/ 1585952 h 2082290"/>
              <a:gd name="connsiteX2" fmla="*/ 1725217 w 9216304"/>
              <a:gd name="connsiteY2" fmla="*/ 1801976 h 2082290"/>
              <a:gd name="connsiteX3" fmla="*/ 1725217 w 9216304"/>
              <a:gd name="connsiteY3" fmla="*/ 1801976 h 2082290"/>
              <a:gd name="connsiteX4" fmla="*/ 3994191 w 9216304"/>
              <a:gd name="connsiteY4" fmla="*/ 2070289 h 2082290"/>
              <a:gd name="connsiteX5" fmla="*/ 9216304 w 9216304"/>
              <a:gd name="connsiteY5" fmla="*/ 1729968 h 2082290"/>
              <a:gd name="connsiteX0" fmla="*/ 1978447 w 9216304"/>
              <a:gd name="connsiteY0" fmla="*/ 1776 h 2082290"/>
              <a:gd name="connsiteX1" fmla="*/ 42205 w 9216304"/>
              <a:gd name="connsiteY1" fmla="*/ 1585952 h 2082290"/>
              <a:gd name="connsiteX2" fmla="*/ 1725217 w 9216304"/>
              <a:gd name="connsiteY2" fmla="*/ 1801976 h 2082290"/>
              <a:gd name="connsiteX3" fmla="*/ 1725217 w 9216304"/>
              <a:gd name="connsiteY3" fmla="*/ 1801976 h 2082290"/>
              <a:gd name="connsiteX4" fmla="*/ 3994191 w 9216304"/>
              <a:gd name="connsiteY4" fmla="*/ 2070289 h 2082290"/>
              <a:gd name="connsiteX5" fmla="*/ 7830286 w 9216304"/>
              <a:gd name="connsiteY5" fmla="*/ 1819917 h 2082290"/>
              <a:gd name="connsiteX6" fmla="*/ 9216304 w 9216304"/>
              <a:gd name="connsiteY6" fmla="*/ 1729968 h 2082290"/>
              <a:gd name="connsiteX0" fmla="*/ 1978447 w 7830286"/>
              <a:gd name="connsiteY0" fmla="*/ 1776 h 2082290"/>
              <a:gd name="connsiteX1" fmla="*/ 42205 w 7830286"/>
              <a:gd name="connsiteY1" fmla="*/ 1585952 h 2082290"/>
              <a:gd name="connsiteX2" fmla="*/ 1725217 w 7830286"/>
              <a:gd name="connsiteY2" fmla="*/ 1801976 h 2082290"/>
              <a:gd name="connsiteX3" fmla="*/ 1725217 w 7830286"/>
              <a:gd name="connsiteY3" fmla="*/ 1801976 h 2082290"/>
              <a:gd name="connsiteX4" fmla="*/ 3994191 w 7830286"/>
              <a:gd name="connsiteY4" fmla="*/ 2070289 h 2082290"/>
              <a:gd name="connsiteX5" fmla="*/ 7830286 w 7830286"/>
              <a:gd name="connsiteY5" fmla="*/ 1819917 h 2082290"/>
              <a:gd name="connsiteX6" fmla="*/ 7694971 w 7830286"/>
              <a:gd name="connsiteY6" fmla="*/ 937880 h 2082290"/>
              <a:gd name="connsiteX0" fmla="*/ 1978447 w 7830286"/>
              <a:gd name="connsiteY0" fmla="*/ 1776 h 2082290"/>
              <a:gd name="connsiteX1" fmla="*/ 42205 w 7830286"/>
              <a:gd name="connsiteY1" fmla="*/ 1585952 h 2082290"/>
              <a:gd name="connsiteX2" fmla="*/ 1725217 w 7830286"/>
              <a:gd name="connsiteY2" fmla="*/ 1801976 h 2082290"/>
              <a:gd name="connsiteX3" fmla="*/ 1725217 w 7830286"/>
              <a:gd name="connsiteY3" fmla="*/ 1801976 h 2082290"/>
              <a:gd name="connsiteX4" fmla="*/ 3994191 w 7830286"/>
              <a:gd name="connsiteY4" fmla="*/ 2070289 h 2082290"/>
              <a:gd name="connsiteX5" fmla="*/ 7830286 w 7830286"/>
              <a:gd name="connsiteY5" fmla="*/ 1819917 h 2082290"/>
              <a:gd name="connsiteX6" fmla="*/ 7694971 w 7830286"/>
              <a:gd name="connsiteY6" fmla="*/ 937880 h 2082290"/>
              <a:gd name="connsiteX7" fmla="*/ 7700193 w 7830286"/>
              <a:gd name="connsiteY7" fmla="*/ 963574 h 2082290"/>
              <a:gd name="connsiteX0" fmla="*/ 1978447 w 7830286"/>
              <a:gd name="connsiteY0" fmla="*/ 1776 h 2082290"/>
              <a:gd name="connsiteX1" fmla="*/ 42205 w 7830286"/>
              <a:gd name="connsiteY1" fmla="*/ 1585952 h 2082290"/>
              <a:gd name="connsiteX2" fmla="*/ 1725217 w 7830286"/>
              <a:gd name="connsiteY2" fmla="*/ 1801976 h 2082290"/>
              <a:gd name="connsiteX3" fmla="*/ 1725217 w 7830286"/>
              <a:gd name="connsiteY3" fmla="*/ 1801976 h 2082290"/>
              <a:gd name="connsiteX4" fmla="*/ 3994191 w 7830286"/>
              <a:gd name="connsiteY4" fmla="*/ 2070289 h 2082290"/>
              <a:gd name="connsiteX5" fmla="*/ 7830286 w 7830286"/>
              <a:gd name="connsiteY5" fmla="*/ 1819917 h 2082290"/>
              <a:gd name="connsiteX6" fmla="*/ 7694971 w 7830286"/>
              <a:gd name="connsiteY6" fmla="*/ 937880 h 2082290"/>
              <a:gd name="connsiteX7" fmla="*/ 1725217 w 7830286"/>
              <a:gd name="connsiteY7" fmla="*/ 1009888 h 2082290"/>
              <a:gd name="connsiteX0" fmla="*/ 1683012 w 7788081"/>
              <a:gd name="connsiteY0" fmla="*/ 386132 h 1287134"/>
              <a:gd name="connsiteX1" fmla="*/ 0 w 7788081"/>
              <a:gd name="connsiteY1" fmla="*/ 790796 h 1287134"/>
              <a:gd name="connsiteX2" fmla="*/ 1683012 w 7788081"/>
              <a:gd name="connsiteY2" fmla="*/ 1006820 h 1287134"/>
              <a:gd name="connsiteX3" fmla="*/ 1683012 w 7788081"/>
              <a:gd name="connsiteY3" fmla="*/ 1006820 h 1287134"/>
              <a:gd name="connsiteX4" fmla="*/ 3951986 w 7788081"/>
              <a:gd name="connsiteY4" fmla="*/ 1275133 h 1287134"/>
              <a:gd name="connsiteX5" fmla="*/ 7788081 w 7788081"/>
              <a:gd name="connsiteY5" fmla="*/ 1024761 h 1287134"/>
              <a:gd name="connsiteX6" fmla="*/ 7652766 w 7788081"/>
              <a:gd name="connsiteY6" fmla="*/ 142724 h 1287134"/>
              <a:gd name="connsiteX7" fmla="*/ 1683012 w 7788081"/>
              <a:gd name="connsiteY7" fmla="*/ 214732 h 1287134"/>
              <a:gd name="connsiteX0" fmla="*/ 69477 w 6174546"/>
              <a:gd name="connsiteY0" fmla="*/ 386132 h 1287134"/>
              <a:gd name="connsiteX1" fmla="*/ 0 w 6174546"/>
              <a:gd name="connsiteY1" fmla="*/ 574772 h 1287134"/>
              <a:gd name="connsiteX2" fmla="*/ 69477 w 6174546"/>
              <a:gd name="connsiteY2" fmla="*/ 1006820 h 1287134"/>
              <a:gd name="connsiteX3" fmla="*/ 69477 w 6174546"/>
              <a:gd name="connsiteY3" fmla="*/ 1006820 h 1287134"/>
              <a:gd name="connsiteX4" fmla="*/ 2338451 w 6174546"/>
              <a:gd name="connsiteY4" fmla="*/ 1275133 h 1287134"/>
              <a:gd name="connsiteX5" fmla="*/ 6174546 w 6174546"/>
              <a:gd name="connsiteY5" fmla="*/ 1024761 h 1287134"/>
              <a:gd name="connsiteX6" fmla="*/ 6039231 w 6174546"/>
              <a:gd name="connsiteY6" fmla="*/ 142724 h 1287134"/>
              <a:gd name="connsiteX7" fmla="*/ 69477 w 6174546"/>
              <a:gd name="connsiteY7" fmla="*/ 214732 h 1287134"/>
              <a:gd name="connsiteX0" fmla="*/ 207780 w 6312849"/>
              <a:gd name="connsiteY0" fmla="*/ 386132 h 1287134"/>
              <a:gd name="connsiteX1" fmla="*/ 0 w 6312849"/>
              <a:gd name="connsiteY1" fmla="*/ 574772 h 1287134"/>
              <a:gd name="connsiteX2" fmla="*/ 207780 w 6312849"/>
              <a:gd name="connsiteY2" fmla="*/ 1006820 h 1287134"/>
              <a:gd name="connsiteX3" fmla="*/ 207780 w 6312849"/>
              <a:gd name="connsiteY3" fmla="*/ 1006820 h 1287134"/>
              <a:gd name="connsiteX4" fmla="*/ 2476754 w 6312849"/>
              <a:gd name="connsiteY4" fmla="*/ 1275133 h 1287134"/>
              <a:gd name="connsiteX5" fmla="*/ 6312849 w 6312849"/>
              <a:gd name="connsiteY5" fmla="*/ 1024761 h 1287134"/>
              <a:gd name="connsiteX6" fmla="*/ 6177534 w 6312849"/>
              <a:gd name="connsiteY6" fmla="*/ 142724 h 1287134"/>
              <a:gd name="connsiteX7" fmla="*/ 207780 w 6312849"/>
              <a:gd name="connsiteY7" fmla="*/ 214732 h 1287134"/>
              <a:gd name="connsiteX0" fmla="*/ 207780 w 6312849"/>
              <a:gd name="connsiteY0" fmla="*/ 386132 h 1287134"/>
              <a:gd name="connsiteX1" fmla="*/ 207780 w 6312849"/>
              <a:gd name="connsiteY1" fmla="*/ 214732 h 1287134"/>
              <a:gd name="connsiteX2" fmla="*/ 0 w 6312849"/>
              <a:gd name="connsiteY2" fmla="*/ 574772 h 1287134"/>
              <a:gd name="connsiteX3" fmla="*/ 207780 w 6312849"/>
              <a:gd name="connsiteY3" fmla="*/ 1006820 h 1287134"/>
              <a:gd name="connsiteX4" fmla="*/ 207780 w 6312849"/>
              <a:gd name="connsiteY4" fmla="*/ 1006820 h 1287134"/>
              <a:gd name="connsiteX5" fmla="*/ 2476754 w 6312849"/>
              <a:gd name="connsiteY5" fmla="*/ 1275133 h 1287134"/>
              <a:gd name="connsiteX6" fmla="*/ 6312849 w 6312849"/>
              <a:gd name="connsiteY6" fmla="*/ 1024761 h 1287134"/>
              <a:gd name="connsiteX7" fmla="*/ 6177534 w 6312849"/>
              <a:gd name="connsiteY7" fmla="*/ 142724 h 1287134"/>
              <a:gd name="connsiteX8" fmla="*/ 207780 w 6312849"/>
              <a:gd name="connsiteY8" fmla="*/ 214732 h 1287134"/>
              <a:gd name="connsiteX0" fmla="*/ 207780 w 6312849"/>
              <a:gd name="connsiteY0" fmla="*/ 386132 h 1287134"/>
              <a:gd name="connsiteX1" fmla="*/ 207780 w 6312849"/>
              <a:gd name="connsiteY1" fmla="*/ 214732 h 1287134"/>
              <a:gd name="connsiteX2" fmla="*/ 0 w 6312849"/>
              <a:gd name="connsiteY2" fmla="*/ 574772 h 1287134"/>
              <a:gd name="connsiteX3" fmla="*/ 207780 w 6312849"/>
              <a:gd name="connsiteY3" fmla="*/ 1006820 h 1287134"/>
              <a:gd name="connsiteX4" fmla="*/ 207780 w 6312849"/>
              <a:gd name="connsiteY4" fmla="*/ 1006820 h 1287134"/>
              <a:gd name="connsiteX5" fmla="*/ 2476754 w 6312849"/>
              <a:gd name="connsiteY5" fmla="*/ 1275133 h 1287134"/>
              <a:gd name="connsiteX6" fmla="*/ 6312849 w 6312849"/>
              <a:gd name="connsiteY6" fmla="*/ 1024761 h 1287134"/>
              <a:gd name="connsiteX7" fmla="*/ 6177534 w 6312849"/>
              <a:gd name="connsiteY7" fmla="*/ 142724 h 1287134"/>
              <a:gd name="connsiteX8" fmla="*/ 207780 w 6312849"/>
              <a:gd name="connsiteY8" fmla="*/ 214732 h 1287134"/>
              <a:gd name="connsiteX0" fmla="*/ 138303 w 6312849"/>
              <a:gd name="connsiteY0" fmla="*/ 286740 h 1287134"/>
              <a:gd name="connsiteX1" fmla="*/ 207780 w 6312849"/>
              <a:gd name="connsiteY1" fmla="*/ 214732 h 1287134"/>
              <a:gd name="connsiteX2" fmla="*/ 0 w 6312849"/>
              <a:gd name="connsiteY2" fmla="*/ 574772 h 1287134"/>
              <a:gd name="connsiteX3" fmla="*/ 207780 w 6312849"/>
              <a:gd name="connsiteY3" fmla="*/ 1006820 h 1287134"/>
              <a:gd name="connsiteX4" fmla="*/ 207780 w 6312849"/>
              <a:gd name="connsiteY4" fmla="*/ 1006820 h 1287134"/>
              <a:gd name="connsiteX5" fmla="*/ 2476754 w 6312849"/>
              <a:gd name="connsiteY5" fmla="*/ 1275133 h 1287134"/>
              <a:gd name="connsiteX6" fmla="*/ 6312849 w 6312849"/>
              <a:gd name="connsiteY6" fmla="*/ 1024761 h 1287134"/>
              <a:gd name="connsiteX7" fmla="*/ 6177534 w 6312849"/>
              <a:gd name="connsiteY7" fmla="*/ 142724 h 1287134"/>
              <a:gd name="connsiteX8" fmla="*/ 207780 w 6312849"/>
              <a:gd name="connsiteY8" fmla="*/ 214732 h 1287134"/>
              <a:gd name="connsiteX0" fmla="*/ 138303 w 6312849"/>
              <a:gd name="connsiteY0" fmla="*/ 286740 h 1287134"/>
              <a:gd name="connsiteX1" fmla="*/ 207780 w 6312849"/>
              <a:gd name="connsiteY1" fmla="*/ 214732 h 1287134"/>
              <a:gd name="connsiteX2" fmla="*/ 0 w 6312849"/>
              <a:gd name="connsiteY2" fmla="*/ 574772 h 1287134"/>
              <a:gd name="connsiteX3" fmla="*/ 207780 w 6312849"/>
              <a:gd name="connsiteY3" fmla="*/ 1006820 h 1287134"/>
              <a:gd name="connsiteX4" fmla="*/ 184404 w 6312849"/>
              <a:gd name="connsiteY4" fmla="*/ 1006820 h 1287134"/>
              <a:gd name="connsiteX5" fmla="*/ 2476754 w 6312849"/>
              <a:gd name="connsiteY5" fmla="*/ 1275133 h 1287134"/>
              <a:gd name="connsiteX6" fmla="*/ 6312849 w 6312849"/>
              <a:gd name="connsiteY6" fmla="*/ 1024761 h 1287134"/>
              <a:gd name="connsiteX7" fmla="*/ 6177534 w 6312849"/>
              <a:gd name="connsiteY7" fmla="*/ 142724 h 1287134"/>
              <a:gd name="connsiteX8" fmla="*/ 207780 w 6312849"/>
              <a:gd name="connsiteY8" fmla="*/ 214732 h 1287134"/>
              <a:gd name="connsiteX0" fmla="*/ 142199 w 6316745"/>
              <a:gd name="connsiteY0" fmla="*/ 286740 h 1287134"/>
              <a:gd name="connsiteX1" fmla="*/ 211676 w 6316745"/>
              <a:gd name="connsiteY1" fmla="*/ 214732 h 1287134"/>
              <a:gd name="connsiteX2" fmla="*/ 3896 w 6316745"/>
              <a:gd name="connsiteY2" fmla="*/ 574772 h 1287134"/>
              <a:gd name="connsiteX3" fmla="*/ 188300 w 6316745"/>
              <a:gd name="connsiteY3" fmla="*/ 1006820 h 1287134"/>
              <a:gd name="connsiteX4" fmla="*/ 188300 w 6316745"/>
              <a:gd name="connsiteY4" fmla="*/ 1006820 h 1287134"/>
              <a:gd name="connsiteX5" fmla="*/ 2480650 w 6316745"/>
              <a:gd name="connsiteY5" fmla="*/ 1275133 h 1287134"/>
              <a:gd name="connsiteX6" fmla="*/ 6316745 w 6316745"/>
              <a:gd name="connsiteY6" fmla="*/ 1024761 h 1287134"/>
              <a:gd name="connsiteX7" fmla="*/ 6181430 w 6316745"/>
              <a:gd name="connsiteY7" fmla="*/ 142724 h 1287134"/>
              <a:gd name="connsiteX8" fmla="*/ 211676 w 6316745"/>
              <a:gd name="connsiteY8" fmla="*/ 214732 h 1287134"/>
              <a:gd name="connsiteX0" fmla="*/ 138352 w 6239338"/>
              <a:gd name="connsiteY0" fmla="*/ 193737 h 1182173"/>
              <a:gd name="connsiteX1" fmla="*/ 207829 w 6239338"/>
              <a:gd name="connsiteY1" fmla="*/ 121729 h 1182173"/>
              <a:gd name="connsiteX2" fmla="*/ 49 w 6239338"/>
              <a:gd name="connsiteY2" fmla="*/ 481769 h 1182173"/>
              <a:gd name="connsiteX3" fmla="*/ 184453 w 6239338"/>
              <a:gd name="connsiteY3" fmla="*/ 913817 h 1182173"/>
              <a:gd name="connsiteX4" fmla="*/ 184453 w 6239338"/>
              <a:gd name="connsiteY4" fmla="*/ 913817 h 1182173"/>
              <a:gd name="connsiteX5" fmla="*/ 2476803 w 6239338"/>
              <a:gd name="connsiteY5" fmla="*/ 1182130 h 1182173"/>
              <a:gd name="connsiteX6" fmla="*/ 6239338 w 6239338"/>
              <a:gd name="connsiteY6" fmla="*/ 934152 h 1182173"/>
              <a:gd name="connsiteX7" fmla="*/ 6177583 w 6239338"/>
              <a:gd name="connsiteY7" fmla="*/ 49721 h 1182173"/>
              <a:gd name="connsiteX8" fmla="*/ 207829 w 6239338"/>
              <a:gd name="connsiteY8" fmla="*/ 121729 h 1182173"/>
              <a:gd name="connsiteX0" fmla="*/ 138352 w 6184141"/>
              <a:gd name="connsiteY0" fmla="*/ 193737 h 1182370"/>
              <a:gd name="connsiteX1" fmla="*/ 207829 w 6184141"/>
              <a:gd name="connsiteY1" fmla="*/ 121729 h 1182370"/>
              <a:gd name="connsiteX2" fmla="*/ 49 w 6184141"/>
              <a:gd name="connsiteY2" fmla="*/ 481769 h 1182370"/>
              <a:gd name="connsiteX3" fmla="*/ 184453 w 6184141"/>
              <a:gd name="connsiteY3" fmla="*/ 913817 h 1182370"/>
              <a:gd name="connsiteX4" fmla="*/ 184453 w 6184141"/>
              <a:gd name="connsiteY4" fmla="*/ 913817 h 1182370"/>
              <a:gd name="connsiteX5" fmla="*/ 2476803 w 6184141"/>
              <a:gd name="connsiteY5" fmla="*/ 1182130 h 1182370"/>
              <a:gd name="connsiteX6" fmla="*/ 6063866 w 6184141"/>
              <a:gd name="connsiteY6" fmla="*/ 959286 h 1182370"/>
              <a:gd name="connsiteX7" fmla="*/ 6177583 w 6184141"/>
              <a:gd name="connsiteY7" fmla="*/ 49721 h 1182370"/>
              <a:gd name="connsiteX8" fmla="*/ 207829 w 6184141"/>
              <a:gd name="connsiteY8" fmla="*/ 121729 h 1182370"/>
              <a:gd name="connsiteX0" fmla="*/ 138352 w 6185438"/>
              <a:gd name="connsiteY0" fmla="*/ 193737 h 1182370"/>
              <a:gd name="connsiteX1" fmla="*/ 207829 w 6185438"/>
              <a:gd name="connsiteY1" fmla="*/ 121729 h 1182370"/>
              <a:gd name="connsiteX2" fmla="*/ 49 w 6185438"/>
              <a:gd name="connsiteY2" fmla="*/ 481769 h 1182370"/>
              <a:gd name="connsiteX3" fmla="*/ 184453 w 6185438"/>
              <a:gd name="connsiteY3" fmla="*/ 913817 h 1182370"/>
              <a:gd name="connsiteX4" fmla="*/ 184453 w 6185438"/>
              <a:gd name="connsiteY4" fmla="*/ 913817 h 1182370"/>
              <a:gd name="connsiteX5" fmla="*/ 2476803 w 6185438"/>
              <a:gd name="connsiteY5" fmla="*/ 1182130 h 1182370"/>
              <a:gd name="connsiteX6" fmla="*/ 6063866 w 6185438"/>
              <a:gd name="connsiteY6" fmla="*/ 959286 h 1182370"/>
              <a:gd name="connsiteX7" fmla="*/ 6177583 w 6185438"/>
              <a:gd name="connsiteY7" fmla="*/ 49721 h 1182370"/>
              <a:gd name="connsiteX8" fmla="*/ 207829 w 6185438"/>
              <a:gd name="connsiteY8" fmla="*/ 121729 h 1182370"/>
              <a:gd name="connsiteX0" fmla="*/ 138352 w 6063866"/>
              <a:gd name="connsiteY0" fmla="*/ 83343 h 1071976"/>
              <a:gd name="connsiteX1" fmla="*/ 207829 w 6063866"/>
              <a:gd name="connsiteY1" fmla="*/ 11335 h 1071976"/>
              <a:gd name="connsiteX2" fmla="*/ 49 w 6063866"/>
              <a:gd name="connsiteY2" fmla="*/ 371375 h 1071976"/>
              <a:gd name="connsiteX3" fmla="*/ 184453 w 6063866"/>
              <a:gd name="connsiteY3" fmla="*/ 803423 h 1071976"/>
              <a:gd name="connsiteX4" fmla="*/ 184453 w 6063866"/>
              <a:gd name="connsiteY4" fmla="*/ 803423 h 1071976"/>
              <a:gd name="connsiteX5" fmla="*/ 2476803 w 6063866"/>
              <a:gd name="connsiteY5" fmla="*/ 1071736 h 1071976"/>
              <a:gd name="connsiteX6" fmla="*/ 6063866 w 6063866"/>
              <a:gd name="connsiteY6" fmla="*/ 848892 h 1071976"/>
              <a:gd name="connsiteX7" fmla="*/ 5976824 w 6063866"/>
              <a:gd name="connsiteY7" fmla="*/ 134415 h 1071976"/>
              <a:gd name="connsiteX8" fmla="*/ 207829 w 6063866"/>
              <a:gd name="connsiteY8" fmla="*/ 11335 h 1071976"/>
              <a:gd name="connsiteX0" fmla="*/ 138352 w 6085410"/>
              <a:gd name="connsiteY0" fmla="*/ 109080 h 1097713"/>
              <a:gd name="connsiteX1" fmla="*/ 207829 w 6085410"/>
              <a:gd name="connsiteY1" fmla="*/ 37072 h 1097713"/>
              <a:gd name="connsiteX2" fmla="*/ 49 w 6085410"/>
              <a:gd name="connsiteY2" fmla="*/ 397112 h 1097713"/>
              <a:gd name="connsiteX3" fmla="*/ 184453 w 6085410"/>
              <a:gd name="connsiteY3" fmla="*/ 829160 h 1097713"/>
              <a:gd name="connsiteX4" fmla="*/ 184453 w 6085410"/>
              <a:gd name="connsiteY4" fmla="*/ 829160 h 1097713"/>
              <a:gd name="connsiteX5" fmla="*/ 2476803 w 6085410"/>
              <a:gd name="connsiteY5" fmla="*/ 1097473 h 1097713"/>
              <a:gd name="connsiteX6" fmla="*/ 6063866 w 6085410"/>
              <a:gd name="connsiteY6" fmla="*/ 874629 h 1097713"/>
              <a:gd name="connsiteX7" fmla="*/ 6067242 w 6085410"/>
              <a:gd name="connsiteY7" fmla="*/ 77569 h 1097713"/>
              <a:gd name="connsiteX8" fmla="*/ 207829 w 6085410"/>
              <a:gd name="connsiteY8" fmla="*/ 37072 h 1097713"/>
              <a:gd name="connsiteX0" fmla="*/ 138352 w 6072074"/>
              <a:gd name="connsiteY0" fmla="*/ 109080 h 1097713"/>
              <a:gd name="connsiteX1" fmla="*/ 207829 w 6072074"/>
              <a:gd name="connsiteY1" fmla="*/ 37072 h 1097713"/>
              <a:gd name="connsiteX2" fmla="*/ 49 w 6072074"/>
              <a:gd name="connsiteY2" fmla="*/ 397112 h 1097713"/>
              <a:gd name="connsiteX3" fmla="*/ 184453 w 6072074"/>
              <a:gd name="connsiteY3" fmla="*/ 829160 h 1097713"/>
              <a:gd name="connsiteX4" fmla="*/ 184453 w 6072074"/>
              <a:gd name="connsiteY4" fmla="*/ 829160 h 1097713"/>
              <a:gd name="connsiteX5" fmla="*/ 2476803 w 6072074"/>
              <a:gd name="connsiteY5" fmla="*/ 1097473 h 1097713"/>
              <a:gd name="connsiteX6" fmla="*/ 6063866 w 6072074"/>
              <a:gd name="connsiteY6" fmla="*/ 874629 h 1097713"/>
              <a:gd name="connsiteX7" fmla="*/ 6067242 w 6072074"/>
              <a:gd name="connsiteY7" fmla="*/ 77569 h 1097713"/>
              <a:gd name="connsiteX8" fmla="*/ 207829 w 6072074"/>
              <a:gd name="connsiteY8" fmla="*/ 37072 h 1097713"/>
              <a:gd name="connsiteX0" fmla="*/ 207829 w 6072074"/>
              <a:gd name="connsiteY0" fmla="*/ 37072 h 1097713"/>
              <a:gd name="connsiteX1" fmla="*/ 49 w 6072074"/>
              <a:gd name="connsiteY1" fmla="*/ 397112 h 1097713"/>
              <a:gd name="connsiteX2" fmla="*/ 184453 w 6072074"/>
              <a:gd name="connsiteY2" fmla="*/ 829160 h 1097713"/>
              <a:gd name="connsiteX3" fmla="*/ 184453 w 6072074"/>
              <a:gd name="connsiteY3" fmla="*/ 829160 h 1097713"/>
              <a:gd name="connsiteX4" fmla="*/ 2476803 w 6072074"/>
              <a:gd name="connsiteY4" fmla="*/ 1097473 h 1097713"/>
              <a:gd name="connsiteX5" fmla="*/ 6063866 w 6072074"/>
              <a:gd name="connsiteY5" fmla="*/ 874629 h 1097713"/>
              <a:gd name="connsiteX6" fmla="*/ 6067242 w 6072074"/>
              <a:gd name="connsiteY6" fmla="*/ 77569 h 1097713"/>
              <a:gd name="connsiteX7" fmla="*/ 207829 w 6072074"/>
              <a:gd name="connsiteY7" fmla="*/ 37072 h 1097713"/>
              <a:gd name="connsiteX0" fmla="*/ 207829 w 6072074"/>
              <a:gd name="connsiteY0" fmla="*/ 37072 h 1097713"/>
              <a:gd name="connsiteX1" fmla="*/ 49 w 6072074"/>
              <a:gd name="connsiteY1" fmla="*/ 397112 h 1097713"/>
              <a:gd name="connsiteX2" fmla="*/ 184453 w 6072074"/>
              <a:gd name="connsiteY2" fmla="*/ 829160 h 1097713"/>
              <a:gd name="connsiteX3" fmla="*/ 184453 w 6072074"/>
              <a:gd name="connsiteY3" fmla="*/ 829160 h 1097713"/>
              <a:gd name="connsiteX4" fmla="*/ 2476803 w 6072074"/>
              <a:gd name="connsiteY4" fmla="*/ 1097473 h 1097713"/>
              <a:gd name="connsiteX5" fmla="*/ 6063866 w 6072074"/>
              <a:gd name="connsiteY5" fmla="*/ 874629 h 1097713"/>
              <a:gd name="connsiteX6" fmla="*/ 6067242 w 6072074"/>
              <a:gd name="connsiteY6" fmla="*/ 77569 h 1097713"/>
              <a:gd name="connsiteX7" fmla="*/ 207829 w 6072074"/>
              <a:gd name="connsiteY7" fmla="*/ 37072 h 1097713"/>
              <a:gd name="connsiteX0" fmla="*/ 207829 w 6072074"/>
              <a:gd name="connsiteY0" fmla="*/ 0 h 1060641"/>
              <a:gd name="connsiteX1" fmla="*/ 49 w 6072074"/>
              <a:gd name="connsiteY1" fmla="*/ 360040 h 1060641"/>
              <a:gd name="connsiteX2" fmla="*/ 184453 w 6072074"/>
              <a:gd name="connsiteY2" fmla="*/ 792088 h 1060641"/>
              <a:gd name="connsiteX3" fmla="*/ 184453 w 6072074"/>
              <a:gd name="connsiteY3" fmla="*/ 792088 h 1060641"/>
              <a:gd name="connsiteX4" fmla="*/ 2476803 w 6072074"/>
              <a:gd name="connsiteY4" fmla="*/ 1060401 h 1060641"/>
              <a:gd name="connsiteX5" fmla="*/ 6063866 w 6072074"/>
              <a:gd name="connsiteY5" fmla="*/ 837557 h 1060641"/>
              <a:gd name="connsiteX6" fmla="*/ 6067242 w 6072074"/>
              <a:gd name="connsiteY6" fmla="*/ 40497 h 1060641"/>
              <a:gd name="connsiteX0" fmla="*/ 214159 w 6078404"/>
              <a:gd name="connsiteY0" fmla="*/ 0 h 1060641"/>
              <a:gd name="connsiteX1" fmla="*/ 58444 w 6078404"/>
              <a:gd name="connsiteY1" fmla="*/ 61876 h 1060641"/>
              <a:gd name="connsiteX2" fmla="*/ 6379 w 6078404"/>
              <a:gd name="connsiteY2" fmla="*/ 360040 h 1060641"/>
              <a:gd name="connsiteX3" fmla="*/ 190783 w 6078404"/>
              <a:gd name="connsiteY3" fmla="*/ 792088 h 1060641"/>
              <a:gd name="connsiteX4" fmla="*/ 190783 w 6078404"/>
              <a:gd name="connsiteY4" fmla="*/ 792088 h 1060641"/>
              <a:gd name="connsiteX5" fmla="*/ 2483133 w 6078404"/>
              <a:gd name="connsiteY5" fmla="*/ 1060401 h 1060641"/>
              <a:gd name="connsiteX6" fmla="*/ 6070196 w 6078404"/>
              <a:gd name="connsiteY6" fmla="*/ 837557 h 1060641"/>
              <a:gd name="connsiteX7" fmla="*/ 6073572 w 6078404"/>
              <a:gd name="connsiteY7" fmla="*/ 40497 h 1060641"/>
              <a:gd name="connsiteX0" fmla="*/ 58444 w 6078404"/>
              <a:gd name="connsiteY0" fmla="*/ 21379 h 1020144"/>
              <a:gd name="connsiteX1" fmla="*/ 6379 w 6078404"/>
              <a:gd name="connsiteY1" fmla="*/ 319543 h 1020144"/>
              <a:gd name="connsiteX2" fmla="*/ 190783 w 6078404"/>
              <a:gd name="connsiteY2" fmla="*/ 751591 h 1020144"/>
              <a:gd name="connsiteX3" fmla="*/ 190783 w 6078404"/>
              <a:gd name="connsiteY3" fmla="*/ 751591 h 1020144"/>
              <a:gd name="connsiteX4" fmla="*/ 2483133 w 6078404"/>
              <a:gd name="connsiteY4" fmla="*/ 1019904 h 1020144"/>
              <a:gd name="connsiteX5" fmla="*/ 6070196 w 6078404"/>
              <a:gd name="connsiteY5" fmla="*/ 797060 h 1020144"/>
              <a:gd name="connsiteX6" fmla="*/ 6073572 w 6078404"/>
              <a:gd name="connsiteY6" fmla="*/ 0 h 1020144"/>
              <a:gd name="connsiteX0" fmla="*/ 60496 w 6080456"/>
              <a:gd name="connsiteY0" fmla="*/ 71498 h 1070263"/>
              <a:gd name="connsiteX1" fmla="*/ 34118 w 6080456"/>
              <a:gd name="connsiteY1" fmla="*/ 13018 h 1070263"/>
              <a:gd name="connsiteX2" fmla="*/ 8431 w 6080456"/>
              <a:gd name="connsiteY2" fmla="*/ 369662 h 1070263"/>
              <a:gd name="connsiteX3" fmla="*/ 192835 w 6080456"/>
              <a:gd name="connsiteY3" fmla="*/ 801710 h 1070263"/>
              <a:gd name="connsiteX4" fmla="*/ 192835 w 6080456"/>
              <a:gd name="connsiteY4" fmla="*/ 801710 h 1070263"/>
              <a:gd name="connsiteX5" fmla="*/ 2485185 w 6080456"/>
              <a:gd name="connsiteY5" fmla="*/ 1070023 h 1070263"/>
              <a:gd name="connsiteX6" fmla="*/ 6072248 w 6080456"/>
              <a:gd name="connsiteY6" fmla="*/ 847179 h 1070263"/>
              <a:gd name="connsiteX7" fmla="*/ 6075624 w 6080456"/>
              <a:gd name="connsiteY7" fmla="*/ 50119 h 1070263"/>
              <a:gd name="connsiteX0" fmla="*/ 81768 w 6080456"/>
              <a:gd name="connsiteY0" fmla="*/ 0 h 1113065"/>
              <a:gd name="connsiteX1" fmla="*/ 34118 w 6080456"/>
              <a:gd name="connsiteY1" fmla="*/ 55820 h 1113065"/>
              <a:gd name="connsiteX2" fmla="*/ 8431 w 6080456"/>
              <a:gd name="connsiteY2" fmla="*/ 412464 h 1113065"/>
              <a:gd name="connsiteX3" fmla="*/ 192835 w 6080456"/>
              <a:gd name="connsiteY3" fmla="*/ 844512 h 1113065"/>
              <a:gd name="connsiteX4" fmla="*/ 192835 w 6080456"/>
              <a:gd name="connsiteY4" fmla="*/ 844512 h 1113065"/>
              <a:gd name="connsiteX5" fmla="*/ 2485185 w 6080456"/>
              <a:gd name="connsiteY5" fmla="*/ 1112825 h 1113065"/>
              <a:gd name="connsiteX6" fmla="*/ 6072248 w 6080456"/>
              <a:gd name="connsiteY6" fmla="*/ 889981 h 1113065"/>
              <a:gd name="connsiteX7" fmla="*/ 6075624 w 6080456"/>
              <a:gd name="connsiteY7" fmla="*/ 92921 h 1113065"/>
              <a:gd name="connsiteX0" fmla="*/ 48207 w 6046895"/>
              <a:gd name="connsiteY0" fmla="*/ 0 h 1113065"/>
              <a:gd name="connsiteX1" fmla="*/ 557 w 6046895"/>
              <a:gd name="connsiteY1" fmla="*/ 55820 h 1113065"/>
              <a:gd name="connsiteX2" fmla="*/ 113566 w 6046895"/>
              <a:gd name="connsiteY2" fmla="*/ 336707 h 1113065"/>
              <a:gd name="connsiteX3" fmla="*/ 159274 w 6046895"/>
              <a:gd name="connsiteY3" fmla="*/ 844512 h 1113065"/>
              <a:gd name="connsiteX4" fmla="*/ 159274 w 6046895"/>
              <a:gd name="connsiteY4" fmla="*/ 844512 h 1113065"/>
              <a:gd name="connsiteX5" fmla="*/ 2451624 w 6046895"/>
              <a:gd name="connsiteY5" fmla="*/ 1112825 h 1113065"/>
              <a:gd name="connsiteX6" fmla="*/ 6038687 w 6046895"/>
              <a:gd name="connsiteY6" fmla="*/ 889981 h 1113065"/>
              <a:gd name="connsiteX7" fmla="*/ 6042063 w 6046895"/>
              <a:gd name="connsiteY7" fmla="*/ 92921 h 1113065"/>
              <a:gd name="connsiteX0" fmla="*/ 0 w 5998688"/>
              <a:gd name="connsiteY0" fmla="*/ 0 h 1113065"/>
              <a:gd name="connsiteX1" fmla="*/ 65359 w 5998688"/>
              <a:gd name="connsiteY1" fmla="*/ 336707 h 1113065"/>
              <a:gd name="connsiteX2" fmla="*/ 111067 w 5998688"/>
              <a:gd name="connsiteY2" fmla="*/ 844512 h 1113065"/>
              <a:gd name="connsiteX3" fmla="*/ 111067 w 5998688"/>
              <a:gd name="connsiteY3" fmla="*/ 844512 h 1113065"/>
              <a:gd name="connsiteX4" fmla="*/ 2403417 w 5998688"/>
              <a:gd name="connsiteY4" fmla="*/ 1112825 h 1113065"/>
              <a:gd name="connsiteX5" fmla="*/ 5990480 w 5998688"/>
              <a:gd name="connsiteY5" fmla="*/ 889981 h 1113065"/>
              <a:gd name="connsiteX6" fmla="*/ 5993856 w 5998688"/>
              <a:gd name="connsiteY6" fmla="*/ 92921 h 1113065"/>
              <a:gd name="connsiteX0" fmla="*/ 49516 w 5933333"/>
              <a:gd name="connsiteY0" fmla="*/ 0 h 1127685"/>
              <a:gd name="connsiteX1" fmla="*/ 4 w 5933333"/>
              <a:gd name="connsiteY1" fmla="*/ 351327 h 1127685"/>
              <a:gd name="connsiteX2" fmla="*/ 45712 w 5933333"/>
              <a:gd name="connsiteY2" fmla="*/ 859132 h 1127685"/>
              <a:gd name="connsiteX3" fmla="*/ 45712 w 5933333"/>
              <a:gd name="connsiteY3" fmla="*/ 859132 h 1127685"/>
              <a:gd name="connsiteX4" fmla="*/ 2338062 w 5933333"/>
              <a:gd name="connsiteY4" fmla="*/ 1127445 h 1127685"/>
              <a:gd name="connsiteX5" fmla="*/ 5925125 w 5933333"/>
              <a:gd name="connsiteY5" fmla="*/ 904601 h 1127685"/>
              <a:gd name="connsiteX6" fmla="*/ 5928501 w 5933333"/>
              <a:gd name="connsiteY6" fmla="*/ 107541 h 1127685"/>
              <a:gd name="connsiteX0" fmla="*/ 3804 w 5887621"/>
              <a:gd name="connsiteY0" fmla="*/ 0 h 1127685"/>
              <a:gd name="connsiteX1" fmla="*/ 0 w 5887621"/>
              <a:gd name="connsiteY1" fmla="*/ 859132 h 1127685"/>
              <a:gd name="connsiteX2" fmla="*/ 0 w 5887621"/>
              <a:gd name="connsiteY2" fmla="*/ 859132 h 1127685"/>
              <a:gd name="connsiteX3" fmla="*/ 2292350 w 5887621"/>
              <a:gd name="connsiteY3" fmla="*/ 1127445 h 1127685"/>
              <a:gd name="connsiteX4" fmla="*/ 5879413 w 5887621"/>
              <a:gd name="connsiteY4" fmla="*/ 904601 h 1127685"/>
              <a:gd name="connsiteX5" fmla="*/ 5882789 w 5887621"/>
              <a:gd name="connsiteY5" fmla="*/ 107541 h 112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7621" h="1127685">
                <a:moveTo>
                  <a:pt x="3804" y="0"/>
                </a:moveTo>
                <a:cubicBezTo>
                  <a:pt x="3012" y="178986"/>
                  <a:pt x="634" y="715943"/>
                  <a:pt x="0" y="859132"/>
                </a:cubicBezTo>
                <a:lnTo>
                  <a:pt x="0" y="859132"/>
                </a:lnTo>
                <a:cubicBezTo>
                  <a:pt x="378162" y="903851"/>
                  <a:pt x="1312448" y="1119867"/>
                  <a:pt x="2292350" y="1127445"/>
                </a:cubicBezTo>
                <a:cubicBezTo>
                  <a:pt x="3272252" y="1135023"/>
                  <a:pt x="5009061" y="961321"/>
                  <a:pt x="5879413" y="904601"/>
                </a:cubicBezTo>
                <a:cubicBezTo>
                  <a:pt x="5874154" y="614180"/>
                  <a:pt x="5897244" y="405144"/>
                  <a:pt x="5882789" y="107541"/>
                </a:cubicBezTo>
              </a:path>
            </a:pathLst>
          </a:custGeom>
          <a:solidFill>
            <a:schemeClr val="bg1"/>
          </a:solidFill>
          <a:ln>
            <a:solidFill>
              <a:srgbClr val="FF642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 name="Rectangle 9"/>
          <p:cNvSpPr>
            <a:spLocks noChangeArrowheads="1"/>
          </p:cNvSpPr>
          <p:nvPr/>
        </p:nvSpPr>
        <p:spPr bwMode="auto">
          <a:xfrm>
            <a:off x="225425" y="142875"/>
            <a:ext cx="86804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r>
              <a:rPr lang="de-DE" sz="2600" b="1" dirty="0">
                <a:latin typeface="Arial" panose="020B0604020202020204" pitchFamily="34" charset="0"/>
                <a:cs typeface="Arial" panose="020B0604020202020204" pitchFamily="34" charset="0"/>
              </a:rPr>
              <a:t>Das Verständnis von LQW</a:t>
            </a:r>
            <a:br>
              <a:rPr lang="de-DE" sz="2600" dirty="0">
                <a:latin typeface="Arial" panose="020B0604020202020204" pitchFamily="34" charset="0"/>
                <a:cs typeface="Arial" panose="020B0604020202020204" pitchFamily="34" charset="0"/>
              </a:rPr>
            </a:br>
            <a:endParaRPr lang="de-DE" sz="2600" dirty="0">
              <a:latin typeface="Arial" panose="020B0604020202020204" pitchFamily="34" charset="0"/>
              <a:cs typeface="Arial" panose="020B0604020202020204" pitchFamily="34" charset="0"/>
            </a:endParaRPr>
          </a:p>
        </p:txBody>
      </p:sp>
      <p:pic>
        <p:nvPicPr>
          <p:cNvPr id="10" name="Picture 2" descr="\\consbs\Daten\ADMINISTRATION\QT-GmbH\GRAFIKEN\Logo\conflex_QT_Gmb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1508" y="63940"/>
            <a:ext cx="1583871" cy="656340"/>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995" y="1089662"/>
            <a:ext cx="8105310" cy="5780354"/>
          </a:xfrm>
          <a:prstGeom prst="rect">
            <a:avLst/>
          </a:prstGeom>
        </p:spPr>
      </p:pic>
    </p:spTree>
    <p:extLst>
      <p:ext uri="{BB962C8B-B14F-4D97-AF65-F5344CB8AC3E}">
        <p14:creationId xmlns:p14="http://schemas.microsoft.com/office/powerpoint/2010/main" val="699012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body" idx="4294967295"/>
          </p:nvPr>
        </p:nvSpPr>
        <p:spPr>
          <a:xfrm>
            <a:off x="360420" y="1202875"/>
            <a:ext cx="8545455" cy="5575300"/>
          </a:xfrm>
        </p:spPr>
        <p:txBody>
          <a:bodyPr/>
          <a:lstStyle/>
          <a:p>
            <a:pPr marL="0" indent="0">
              <a:buNone/>
            </a:pPr>
            <a:r>
              <a:rPr lang="de-DE" sz="1800" dirty="0">
                <a:latin typeface="Arial" panose="020B0604020202020204" pitchFamily="34" charset="0"/>
                <a:cs typeface="Arial" panose="020B0604020202020204" pitchFamily="34" charset="0"/>
              </a:rPr>
              <a:t>Die Einführung der Lernerorientierten Qualitätstestierung (LQW®) ist ein anspruchsvoller Prozess, bei dem die Organisation in insgesamt elf Qualitätsbereichen die vorhandene Qualität beschreiben und reflektieren sowie unternommene und geplante Qualitätsanstrengungen aufzeigen muss:</a:t>
            </a:r>
          </a:p>
          <a:p>
            <a:pPr marL="0" indent="0">
              <a:buNone/>
            </a:pPr>
            <a:endParaRPr lang="de-DE" sz="1800" dirty="0">
              <a:latin typeface="Arial" panose="020B0604020202020204" pitchFamily="34" charset="0"/>
              <a:cs typeface="Arial" panose="020B0604020202020204" pitchFamily="34" charset="0"/>
            </a:endParaRPr>
          </a:p>
          <a:p>
            <a:pPr>
              <a:buFont typeface="Wingdings" panose="05000000000000000000" pitchFamily="2" charset="2"/>
              <a:buChar char="§"/>
            </a:pPr>
            <a:r>
              <a:rPr lang="de-DE" sz="1800" dirty="0">
                <a:latin typeface="Arial" panose="020B0604020202020204" pitchFamily="34" charset="0"/>
                <a:cs typeface="Arial" panose="020B0604020202020204" pitchFamily="34" charset="0"/>
              </a:rPr>
              <a:t>Qualitätsbereich 1: Leitbild</a:t>
            </a:r>
          </a:p>
          <a:p>
            <a:pPr>
              <a:buFont typeface="Wingdings" panose="05000000000000000000" pitchFamily="2" charset="2"/>
              <a:buChar char="§"/>
            </a:pPr>
            <a:r>
              <a:rPr lang="de-DE" sz="1800" dirty="0">
                <a:latin typeface="Arial" panose="020B0604020202020204" pitchFamily="34" charset="0"/>
                <a:cs typeface="Arial" panose="020B0604020202020204" pitchFamily="34" charset="0"/>
              </a:rPr>
              <a:t>Qualitätsbereich 2: Bedarfserschließung</a:t>
            </a:r>
          </a:p>
          <a:p>
            <a:pPr>
              <a:buFont typeface="Wingdings" panose="05000000000000000000" pitchFamily="2" charset="2"/>
              <a:buChar char="§"/>
            </a:pPr>
            <a:r>
              <a:rPr lang="de-DE" sz="1800" dirty="0">
                <a:latin typeface="Arial" panose="020B0604020202020204" pitchFamily="34" charset="0"/>
                <a:cs typeface="Arial" panose="020B0604020202020204" pitchFamily="34" charset="0"/>
              </a:rPr>
              <a:t>Qualitätsbereich 3: Schlüsselprozesse</a:t>
            </a:r>
          </a:p>
          <a:p>
            <a:pPr>
              <a:buFont typeface="Wingdings" panose="05000000000000000000" pitchFamily="2" charset="2"/>
              <a:buChar char="§"/>
            </a:pPr>
            <a:r>
              <a:rPr lang="de-DE" sz="1800" dirty="0">
                <a:latin typeface="Arial" panose="020B0604020202020204" pitchFamily="34" charset="0"/>
                <a:cs typeface="Arial" panose="020B0604020202020204" pitchFamily="34" charset="0"/>
              </a:rPr>
              <a:t>Qualitätsbereich 4: Lehr-Lern-Prozess</a:t>
            </a:r>
          </a:p>
          <a:p>
            <a:pPr>
              <a:buFont typeface="Wingdings" panose="05000000000000000000" pitchFamily="2" charset="2"/>
              <a:buChar char="§"/>
            </a:pPr>
            <a:r>
              <a:rPr lang="de-DE" sz="1800" dirty="0">
                <a:latin typeface="Arial" panose="020B0604020202020204" pitchFamily="34" charset="0"/>
                <a:cs typeface="Arial" panose="020B0604020202020204" pitchFamily="34" charset="0"/>
              </a:rPr>
              <a:t>Qualitätsbereich 5: Evaluation</a:t>
            </a:r>
          </a:p>
          <a:p>
            <a:pPr>
              <a:buFont typeface="Wingdings" panose="05000000000000000000" pitchFamily="2" charset="2"/>
              <a:buChar char="§"/>
            </a:pPr>
            <a:r>
              <a:rPr lang="de-DE" sz="1800" dirty="0">
                <a:latin typeface="Arial" panose="020B0604020202020204" pitchFamily="34" charset="0"/>
                <a:cs typeface="Arial" panose="020B0604020202020204" pitchFamily="34" charset="0"/>
              </a:rPr>
              <a:t>Qualitätsbereich 6: Infrastruktur</a:t>
            </a:r>
          </a:p>
          <a:p>
            <a:pPr>
              <a:buFont typeface="Wingdings" panose="05000000000000000000" pitchFamily="2" charset="2"/>
              <a:buChar char="§"/>
            </a:pPr>
            <a:r>
              <a:rPr lang="de-DE" sz="1800" dirty="0">
                <a:latin typeface="Arial" panose="020B0604020202020204" pitchFamily="34" charset="0"/>
                <a:cs typeface="Arial" panose="020B0604020202020204" pitchFamily="34" charset="0"/>
              </a:rPr>
              <a:t>Qualitätsbereich 7: Führung</a:t>
            </a:r>
          </a:p>
          <a:p>
            <a:pPr>
              <a:buFont typeface="Wingdings" panose="05000000000000000000" pitchFamily="2" charset="2"/>
              <a:buChar char="§"/>
            </a:pPr>
            <a:r>
              <a:rPr lang="de-DE" sz="1800" dirty="0">
                <a:latin typeface="Arial" panose="020B0604020202020204" pitchFamily="34" charset="0"/>
                <a:cs typeface="Arial" panose="020B0604020202020204" pitchFamily="34" charset="0"/>
              </a:rPr>
              <a:t>Qualitätsbereich 8: Personal</a:t>
            </a:r>
          </a:p>
          <a:p>
            <a:pPr>
              <a:buFont typeface="Wingdings" panose="05000000000000000000" pitchFamily="2" charset="2"/>
              <a:buChar char="§"/>
            </a:pPr>
            <a:r>
              <a:rPr lang="de-DE" sz="1800" dirty="0">
                <a:latin typeface="Arial" panose="020B0604020202020204" pitchFamily="34" charset="0"/>
                <a:cs typeface="Arial" panose="020B0604020202020204" pitchFamily="34" charset="0"/>
              </a:rPr>
              <a:t>Qualitätsbereich 9: Controlling</a:t>
            </a:r>
          </a:p>
          <a:p>
            <a:pPr>
              <a:buFont typeface="Wingdings" panose="05000000000000000000" pitchFamily="2" charset="2"/>
              <a:buChar char="§"/>
            </a:pPr>
            <a:r>
              <a:rPr lang="de-DE" sz="1800" dirty="0">
                <a:latin typeface="Arial" panose="020B0604020202020204" pitchFamily="34" charset="0"/>
                <a:cs typeface="Arial" panose="020B0604020202020204" pitchFamily="34" charset="0"/>
              </a:rPr>
              <a:t>Qualitätsbereich 10: Kundenkommunikation</a:t>
            </a:r>
          </a:p>
          <a:p>
            <a:pPr>
              <a:buFont typeface="Wingdings" panose="05000000000000000000" pitchFamily="2" charset="2"/>
              <a:buChar char="§"/>
            </a:pPr>
            <a:r>
              <a:rPr lang="de-DE" sz="1800" dirty="0">
                <a:latin typeface="Arial" panose="020B0604020202020204" pitchFamily="34" charset="0"/>
                <a:cs typeface="Arial" panose="020B0604020202020204" pitchFamily="34" charset="0"/>
              </a:rPr>
              <a:t>Qualitätsbereich 11: Strategische Entwicklungsziele</a:t>
            </a:r>
          </a:p>
        </p:txBody>
      </p:sp>
      <p:sp>
        <p:nvSpPr>
          <p:cNvPr id="7" name="Freihandform 6"/>
          <p:cNvSpPr/>
          <p:nvPr/>
        </p:nvSpPr>
        <p:spPr>
          <a:xfrm flipH="1">
            <a:off x="-15728" y="-116958"/>
            <a:ext cx="9196240" cy="1127685"/>
          </a:xfrm>
          <a:custGeom>
            <a:avLst/>
            <a:gdLst>
              <a:gd name="connsiteX0" fmla="*/ 0 w 9220200"/>
              <a:gd name="connsiteY0" fmla="*/ 436033 h 493183"/>
              <a:gd name="connsiteX1" fmla="*/ 1485900 w 9220200"/>
              <a:gd name="connsiteY1" fmla="*/ 4233 h 493183"/>
              <a:gd name="connsiteX2" fmla="*/ 4597400 w 9220200"/>
              <a:gd name="connsiteY2" fmla="*/ 461433 h 493183"/>
              <a:gd name="connsiteX3" fmla="*/ 9220200 w 9220200"/>
              <a:gd name="connsiteY3" fmla="*/ 194733 h 493183"/>
              <a:gd name="connsiteX0" fmla="*/ 0 w 8182602"/>
              <a:gd name="connsiteY0" fmla="*/ 436033 h 504916"/>
              <a:gd name="connsiteX1" fmla="*/ 1485900 w 8182602"/>
              <a:gd name="connsiteY1" fmla="*/ 4233 h 504916"/>
              <a:gd name="connsiteX2" fmla="*/ 4597400 w 8182602"/>
              <a:gd name="connsiteY2" fmla="*/ 461433 h 504916"/>
              <a:gd name="connsiteX3" fmla="*/ 8182602 w 8182602"/>
              <a:gd name="connsiteY3" fmla="*/ 265129 h 504916"/>
              <a:gd name="connsiteX0" fmla="*/ 0 w 8182602"/>
              <a:gd name="connsiteY0" fmla="*/ 391162 h 452566"/>
              <a:gd name="connsiteX1" fmla="*/ 2328426 w 8182602"/>
              <a:gd name="connsiteY1" fmla="*/ 4233 h 452566"/>
              <a:gd name="connsiteX2" fmla="*/ 4597400 w 8182602"/>
              <a:gd name="connsiteY2" fmla="*/ 416562 h 452566"/>
              <a:gd name="connsiteX3" fmla="*/ 8182602 w 8182602"/>
              <a:gd name="connsiteY3" fmla="*/ 220258 h 452566"/>
              <a:gd name="connsiteX0" fmla="*/ 0 w 8182602"/>
              <a:gd name="connsiteY0" fmla="*/ 247146 h 284548"/>
              <a:gd name="connsiteX1" fmla="*/ 2328426 w 8182602"/>
              <a:gd name="connsiteY1" fmla="*/ 4233 h 284548"/>
              <a:gd name="connsiteX2" fmla="*/ 4597400 w 8182602"/>
              <a:gd name="connsiteY2" fmla="*/ 272546 h 284548"/>
              <a:gd name="connsiteX3" fmla="*/ 8182602 w 8182602"/>
              <a:gd name="connsiteY3" fmla="*/ 76242 h 284548"/>
              <a:gd name="connsiteX0" fmla="*/ 0 w 8182602"/>
              <a:gd name="connsiteY0" fmla="*/ 275630 h 313032"/>
              <a:gd name="connsiteX1" fmla="*/ 2120646 w 8182602"/>
              <a:gd name="connsiteY1" fmla="*/ 104725 h 313032"/>
              <a:gd name="connsiteX2" fmla="*/ 2328426 w 8182602"/>
              <a:gd name="connsiteY2" fmla="*/ 32717 h 313032"/>
              <a:gd name="connsiteX3" fmla="*/ 4597400 w 8182602"/>
              <a:gd name="connsiteY3" fmla="*/ 301030 h 313032"/>
              <a:gd name="connsiteX4" fmla="*/ 8182602 w 8182602"/>
              <a:gd name="connsiteY4" fmla="*/ 104726 h 313032"/>
              <a:gd name="connsiteX0" fmla="*/ 0 w 8182602"/>
              <a:gd name="connsiteY0" fmla="*/ 242913 h 280315"/>
              <a:gd name="connsiteX1" fmla="*/ 2328426 w 8182602"/>
              <a:gd name="connsiteY1" fmla="*/ 0 h 280315"/>
              <a:gd name="connsiteX2" fmla="*/ 2328426 w 8182602"/>
              <a:gd name="connsiteY2" fmla="*/ 0 h 280315"/>
              <a:gd name="connsiteX3" fmla="*/ 4597400 w 8182602"/>
              <a:gd name="connsiteY3" fmla="*/ 268313 h 280315"/>
              <a:gd name="connsiteX4" fmla="*/ 8182602 w 8182602"/>
              <a:gd name="connsiteY4" fmla="*/ 72009 h 280315"/>
              <a:gd name="connsiteX0" fmla="*/ 388071 w 6242247"/>
              <a:gd name="connsiteY0" fmla="*/ 0 h 1072403"/>
              <a:gd name="connsiteX1" fmla="*/ 388071 w 6242247"/>
              <a:gd name="connsiteY1" fmla="*/ 792088 h 1072403"/>
              <a:gd name="connsiteX2" fmla="*/ 388071 w 6242247"/>
              <a:gd name="connsiteY2" fmla="*/ 792088 h 1072403"/>
              <a:gd name="connsiteX3" fmla="*/ 2657045 w 6242247"/>
              <a:gd name="connsiteY3" fmla="*/ 1060401 h 1072403"/>
              <a:gd name="connsiteX4" fmla="*/ 6242247 w 6242247"/>
              <a:gd name="connsiteY4" fmla="*/ 864097 h 1072403"/>
              <a:gd name="connsiteX0" fmla="*/ 388071 w 8742777"/>
              <a:gd name="connsiteY0" fmla="*/ 799848 h 1872251"/>
              <a:gd name="connsiteX1" fmla="*/ 388071 w 8742777"/>
              <a:gd name="connsiteY1" fmla="*/ 1591936 h 1872251"/>
              <a:gd name="connsiteX2" fmla="*/ 388071 w 8742777"/>
              <a:gd name="connsiteY2" fmla="*/ 1591936 h 1872251"/>
              <a:gd name="connsiteX3" fmla="*/ 2657045 w 8742777"/>
              <a:gd name="connsiteY3" fmla="*/ 1860249 h 1872251"/>
              <a:gd name="connsiteX4" fmla="*/ 6242247 w 8742777"/>
              <a:gd name="connsiteY4" fmla="*/ 1663945 h 1872251"/>
              <a:gd name="connsiteX0" fmla="*/ 1109157 w 6963333"/>
              <a:gd name="connsiteY0" fmla="*/ 286303 h 1358706"/>
              <a:gd name="connsiteX1" fmla="*/ 1109157 w 6963333"/>
              <a:gd name="connsiteY1" fmla="*/ 1078391 h 1358706"/>
              <a:gd name="connsiteX2" fmla="*/ 1109157 w 6963333"/>
              <a:gd name="connsiteY2" fmla="*/ 1078391 h 1358706"/>
              <a:gd name="connsiteX3" fmla="*/ 3378131 w 6963333"/>
              <a:gd name="connsiteY3" fmla="*/ 1346704 h 1358706"/>
              <a:gd name="connsiteX4" fmla="*/ 6963333 w 6963333"/>
              <a:gd name="connsiteY4" fmla="*/ 1150400 h 1358706"/>
              <a:gd name="connsiteX0" fmla="*/ 388071 w 6242247"/>
              <a:gd name="connsiteY0" fmla="*/ 988014 h 2060417"/>
              <a:gd name="connsiteX1" fmla="*/ 388071 w 6242247"/>
              <a:gd name="connsiteY1" fmla="*/ 1780102 h 2060417"/>
              <a:gd name="connsiteX2" fmla="*/ 388071 w 6242247"/>
              <a:gd name="connsiteY2" fmla="*/ 1780102 h 2060417"/>
              <a:gd name="connsiteX3" fmla="*/ 2657045 w 6242247"/>
              <a:gd name="connsiteY3" fmla="*/ 2048415 h 2060417"/>
              <a:gd name="connsiteX4" fmla="*/ 6242247 w 6242247"/>
              <a:gd name="connsiteY4" fmla="*/ 1852111 h 2060417"/>
              <a:gd name="connsiteX0" fmla="*/ 88089 w 6242247"/>
              <a:gd name="connsiteY0" fmla="*/ 988014 h 2924513"/>
              <a:gd name="connsiteX1" fmla="*/ 388071 w 6242247"/>
              <a:gd name="connsiteY1" fmla="*/ 2644198 h 2924513"/>
              <a:gd name="connsiteX2" fmla="*/ 388071 w 6242247"/>
              <a:gd name="connsiteY2" fmla="*/ 2644198 h 2924513"/>
              <a:gd name="connsiteX3" fmla="*/ 2657045 w 6242247"/>
              <a:gd name="connsiteY3" fmla="*/ 2912511 h 2924513"/>
              <a:gd name="connsiteX4" fmla="*/ 6242247 w 6242247"/>
              <a:gd name="connsiteY4" fmla="*/ 2716207 h 2924513"/>
              <a:gd name="connsiteX0" fmla="*/ 641301 w 6242247"/>
              <a:gd name="connsiteY0" fmla="*/ 988014 h 3068529"/>
              <a:gd name="connsiteX1" fmla="*/ 388071 w 6242247"/>
              <a:gd name="connsiteY1" fmla="*/ 2788214 h 3068529"/>
              <a:gd name="connsiteX2" fmla="*/ 388071 w 6242247"/>
              <a:gd name="connsiteY2" fmla="*/ 2788214 h 3068529"/>
              <a:gd name="connsiteX3" fmla="*/ 2657045 w 6242247"/>
              <a:gd name="connsiteY3" fmla="*/ 3056527 h 3068529"/>
              <a:gd name="connsiteX4" fmla="*/ 6242247 w 6242247"/>
              <a:gd name="connsiteY4" fmla="*/ 2860223 h 3068529"/>
              <a:gd name="connsiteX0" fmla="*/ 1978447 w 7579393"/>
              <a:gd name="connsiteY0" fmla="*/ 1776 h 2082291"/>
              <a:gd name="connsiteX1" fmla="*/ 42205 w 7579393"/>
              <a:gd name="connsiteY1" fmla="*/ 1585952 h 2082291"/>
              <a:gd name="connsiteX2" fmla="*/ 1725217 w 7579393"/>
              <a:gd name="connsiteY2" fmla="*/ 1801976 h 2082291"/>
              <a:gd name="connsiteX3" fmla="*/ 1725217 w 7579393"/>
              <a:gd name="connsiteY3" fmla="*/ 1801976 h 2082291"/>
              <a:gd name="connsiteX4" fmla="*/ 3994191 w 7579393"/>
              <a:gd name="connsiteY4" fmla="*/ 2070289 h 2082291"/>
              <a:gd name="connsiteX5" fmla="*/ 7579393 w 7579393"/>
              <a:gd name="connsiteY5" fmla="*/ 1873985 h 2082291"/>
              <a:gd name="connsiteX0" fmla="*/ 1978447 w 9216304"/>
              <a:gd name="connsiteY0" fmla="*/ 1776 h 2082290"/>
              <a:gd name="connsiteX1" fmla="*/ 42205 w 9216304"/>
              <a:gd name="connsiteY1" fmla="*/ 1585952 h 2082290"/>
              <a:gd name="connsiteX2" fmla="*/ 1725217 w 9216304"/>
              <a:gd name="connsiteY2" fmla="*/ 1801976 h 2082290"/>
              <a:gd name="connsiteX3" fmla="*/ 1725217 w 9216304"/>
              <a:gd name="connsiteY3" fmla="*/ 1801976 h 2082290"/>
              <a:gd name="connsiteX4" fmla="*/ 3994191 w 9216304"/>
              <a:gd name="connsiteY4" fmla="*/ 2070289 h 2082290"/>
              <a:gd name="connsiteX5" fmla="*/ 9216304 w 9216304"/>
              <a:gd name="connsiteY5" fmla="*/ 1729968 h 2082290"/>
              <a:gd name="connsiteX0" fmla="*/ 1978447 w 9216304"/>
              <a:gd name="connsiteY0" fmla="*/ 1776 h 2082290"/>
              <a:gd name="connsiteX1" fmla="*/ 42205 w 9216304"/>
              <a:gd name="connsiteY1" fmla="*/ 1585952 h 2082290"/>
              <a:gd name="connsiteX2" fmla="*/ 1725217 w 9216304"/>
              <a:gd name="connsiteY2" fmla="*/ 1801976 h 2082290"/>
              <a:gd name="connsiteX3" fmla="*/ 1725217 w 9216304"/>
              <a:gd name="connsiteY3" fmla="*/ 1801976 h 2082290"/>
              <a:gd name="connsiteX4" fmla="*/ 3994191 w 9216304"/>
              <a:gd name="connsiteY4" fmla="*/ 2070289 h 2082290"/>
              <a:gd name="connsiteX5" fmla="*/ 7830286 w 9216304"/>
              <a:gd name="connsiteY5" fmla="*/ 1819917 h 2082290"/>
              <a:gd name="connsiteX6" fmla="*/ 9216304 w 9216304"/>
              <a:gd name="connsiteY6" fmla="*/ 1729968 h 2082290"/>
              <a:gd name="connsiteX0" fmla="*/ 1978447 w 7830286"/>
              <a:gd name="connsiteY0" fmla="*/ 1776 h 2082290"/>
              <a:gd name="connsiteX1" fmla="*/ 42205 w 7830286"/>
              <a:gd name="connsiteY1" fmla="*/ 1585952 h 2082290"/>
              <a:gd name="connsiteX2" fmla="*/ 1725217 w 7830286"/>
              <a:gd name="connsiteY2" fmla="*/ 1801976 h 2082290"/>
              <a:gd name="connsiteX3" fmla="*/ 1725217 w 7830286"/>
              <a:gd name="connsiteY3" fmla="*/ 1801976 h 2082290"/>
              <a:gd name="connsiteX4" fmla="*/ 3994191 w 7830286"/>
              <a:gd name="connsiteY4" fmla="*/ 2070289 h 2082290"/>
              <a:gd name="connsiteX5" fmla="*/ 7830286 w 7830286"/>
              <a:gd name="connsiteY5" fmla="*/ 1819917 h 2082290"/>
              <a:gd name="connsiteX6" fmla="*/ 7694971 w 7830286"/>
              <a:gd name="connsiteY6" fmla="*/ 937880 h 2082290"/>
              <a:gd name="connsiteX0" fmla="*/ 1978447 w 7830286"/>
              <a:gd name="connsiteY0" fmla="*/ 1776 h 2082290"/>
              <a:gd name="connsiteX1" fmla="*/ 42205 w 7830286"/>
              <a:gd name="connsiteY1" fmla="*/ 1585952 h 2082290"/>
              <a:gd name="connsiteX2" fmla="*/ 1725217 w 7830286"/>
              <a:gd name="connsiteY2" fmla="*/ 1801976 h 2082290"/>
              <a:gd name="connsiteX3" fmla="*/ 1725217 w 7830286"/>
              <a:gd name="connsiteY3" fmla="*/ 1801976 h 2082290"/>
              <a:gd name="connsiteX4" fmla="*/ 3994191 w 7830286"/>
              <a:gd name="connsiteY4" fmla="*/ 2070289 h 2082290"/>
              <a:gd name="connsiteX5" fmla="*/ 7830286 w 7830286"/>
              <a:gd name="connsiteY5" fmla="*/ 1819917 h 2082290"/>
              <a:gd name="connsiteX6" fmla="*/ 7694971 w 7830286"/>
              <a:gd name="connsiteY6" fmla="*/ 937880 h 2082290"/>
              <a:gd name="connsiteX7" fmla="*/ 7700193 w 7830286"/>
              <a:gd name="connsiteY7" fmla="*/ 963574 h 2082290"/>
              <a:gd name="connsiteX0" fmla="*/ 1978447 w 7830286"/>
              <a:gd name="connsiteY0" fmla="*/ 1776 h 2082290"/>
              <a:gd name="connsiteX1" fmla="*/ 42205 w 7830286"/>
              <a:gd name="connsiteY1" fmla="*/ 1585952 h 2082290"/>
              <a:gd name="connsiteX2" fmla="*/ 1725217 w 7830286"/>
              <a:gd name="connsiteY2" fmla="*/ 1801976 h 2082290"/>
              <a:gd name="connsiteX3" fmla="*/ 1725217 w 7830286"/>
              <a:gd name="connsiteY3" fmla="*/ 1801976 h 2082290"/>
              <a:gd name="connsiteX4" fmla="*/ 3994191 w 7830286"/>
              <a:gd name="connsiteY4" fmla="*/ 2070289 h 2082290"/>
              <a:gd name="connsiteX5" fmla="*/ 7830286 w 7830286"/>
              <a:gd name="connsiteY5" fmla="*/ 1819917 h 2082290"/>
              <a:gd name="connsiteX6" fmla="*/ 7694971 w 7830286"/>
              <a:gd name="connsiteY6" fmla="*/ 937880 h 2082290"/>
              <a:gd name="connsiteX7" fmla="*/ 1725217 w 7830286"/>
              <a:gd name="connsiteY7" fmla="*/ 1009888 h 2082290"/>
              <a:gd name="connsiteX0" fmla="*/ 1683012 w 7788081"/>
              <a:gd name="connsiteY0" fmla="*/ 386132 h 1287134"/>
              <a:gd name="connsiteX1" fmla="*/ 0 w 7788081"/>
              <a:gd name="connsiteY1" fmla="*/ 790796 h 1287134"/>
              <a:gd name="connsiteX2" fmla="*/ 1683012 w 7788081"/>
              <a:gd name="connsiteY2" fmla="*/ 1006820 h 1287134"/>
              <a:gd name="connsiteX3" fmla="*/ 1683012 w 7788081"/>
              <a:gd name="connsiteY3" fmla="*/ 1006820 h 1287134"/>
              <a:gd name="connsiteX4" fmla="*/ 3951986 w 7788081"/>
              <a:gd name="connsiteY4" fmla="*/ 1275133 h 1287134"/>
              <a:gd name="connsiteX5" fmla="*/ 7788081 w 7788081"/>
              <a:gd name="connsiteY5" fmla="*/ 1024761 h 1287134"/>
              <a:gd name="connsiteX6" fmla="*/ 7652766 w 7788081"/>
              <a:gd name="connsiteY6" fmla="*/ 142724 h 1287134"/>
              <a:gd name="connsiteX7" fmla="*/ 1683012 w 7788081"/>
              <a:gd name="connsiteY7" fmla="*/ 214732 h 1287134"/>
              <a:gd name="connsiteX0" fmla="*/ 69477 w 6174546"/>
              <a:gd name="connsiteY0" fmla="*/ 386132 h 1287134"/>
              <a:gd name="connsiteX1" fmla="*/ 0 w 6174546"/>
              <a:gd name="connsiteY1" fmla="*/ 574772 h 1287134"/>
              <a:gd name="connsiteX2" fmla="*/ 69477 w 6174546"/>
              <a:gd name="connsiteY2" fmla="*/ 1006820 h 1287134"/>
              <a:gd name="connsiteX3" fmla="*/ 69477 w 6174546"/>
              <a:gd name="connsiteY3" fmla="*/ 1006820 h 1287134"/>
              <a:gd name="connsiteX4" fmla="*/ 2338451 w 6174546"/>
              <a:gd name="connsiteY4" fmla="*/ 1275133 h 1287134"/>
              <a:gd name="connsiteX5" fmla="*/ 6174546 w 6174546"/>
              <a:gd name="connsiteY5" fmla="*/ 1024761 h 1287134"/>
              <a:gd name="connsiteX6" fmla="*/ 6039231 w 6174546"/>
              <a:gd name="connsiteY6" fmla="*/ 142724 h 1287134"/>
              <a:gd name="connsiteX7" fmla="*/ 69477 w 6174546"/>
              <a:gd name="connsiteY7" fmla="*/ 214732 h 1287134"/>
              <a:gd name="connsiteX0" fmla="*/ 207780 w 6312849"/>
              <a:gd name="connsiteY0" fmla="*/ 386132 h 1287134"/>
              <a:gd name="connsiteX1" fmla="*/ 0 w 6312849"/>
              <a:gd name="connsiteY1" fmla="*/ 574772 h 1287134"/>
              <a:gd name="connsiteX2" fmla="*/ 207780 w 6312849"/>
              <a:gd name="connsiteY2" fmla="*/ 1006820 h 1287134"/>
              <a:gd name="connsiteX3" fmla="*/ 207780 w 6312849"/>
              <a:gd name="connsiteY3" fmla="*/ 1006820 h 1287134"/>
              <a:gd name="connsiteX4" fmla="*/ 2476754 w 6312849"/>
              <a:gd name="connsiteY4" fmla="*/ 1275133 h 1287134"/>
              <a:gd name="connsiteX5" fmla="*/ 6312849 w 6312849"/>
              <a:gd name="connsiteY5" fmla="*/ 1024761 h 1287134"/>
              <a:gd name="connsiteX6" fmla="*/ 6177534 w 6312849"/>
              <a:gd name="connsiteY6" fmla="*/ 142724 h 1287134"/>
              <a:gd name="connsiteX7" fmla="*/ 207780 w 6312849"/>
              <a:gd name="connsiteY7" fmla="*/ 214732 h 1287134"/>
              <a:gd name="connsiteX0" fmla="*/ 207780 w 6312849"/>
              <a:gd name="connsiteY0" fmla="*/ 386132 h 1287134"/>
              <a:gd name="connsiteX1" fmla="*/ 207780 w 6312849"/>
              <a:gd name="connsiteY1" fmla="*/ 214732 h 1287134"/>
              <a:gd name="connsiteX2" fmla="*/ 0 w 6312849"/>
              <a:gd name="connsiteY2" fmla="*/ 574772 h 1287134"/>
              <a:gd name="connsiteX3" fmla="*/ 207780 w 6312849"/>
              <a:gd name="connsiteY3" fmla="*/ 1006820 h 1287134"/>
              <a:gd name="connsiteX4" fmla="*/ 207780 w 6312849"/>
              <a:gd name="connsiteY4" fmla="*/ 1006820 h 1287134"/>
              <a:gd name="connsiteX5" fmla="*/ 2476754 w 6312849"/>
              <a:gd name="connsiteY5" fmla="*/ 1275133 h 1287134"/>
              <a:gd name="connsiteX6" fmla="*/ 6312849 w 6312849"/>
              <a:gd name="connsiteY6" fmla="*/ 1024761 h 1287134"/>
              <a:gd name="connsiteX7" fmla="*/ 6177534 w 6312849"/>
              <a:gd name="connsiteY7" fmla="*/ 142724 h 1287134"/>
              <a:gd name="connsiteX8" fmla="*/ 207780 w 6312849"/>
              <a:gd name="connsiteY8" fmla="*/ 214732 h 1287134"/>
              <a:gd name="connsiteX0" fmla="*/ 207780 w 6312849"/>
              <a:gd name="connsiteY0" fmla="*/ 386132 h 1287134"/>
              <a:gd name="connsiteX1" fmla="*/ 207780 w 6312849"/>
              <a:gd name="connsiteY1" fmla="*/ 214732 h 1287134"/>
              <a:gd name="connsiteX2" fmla="*/ 0 w 6312849"/>
              <a:gd name="connsiteY2" fmla="*/ 574772 h 1287134"/>
              <a:gd name="connsiteX3" fmla="*/ 207780 w 6312849"/>
              <a:gd name="connsiteY3" fmla="*/ 1006820 h 1287134"/>
              <a:gd name="connsiteX4" fmla="*/ 207780 w 6312849"/>
              <a:gd name="connsiteY4" fmla="*/ 1006820 h 1287134"/>
              <a:gd name="connsiteX5" fmla="*/ 2476754 w 6312849"/>
              <a:gd name="connsiteY5" fmla="*/ 1275133 h 1287134"/>
              <a:gd name="connsiteX6" fmla="*/ 6312849 w 6312849"/>
              <a:gd name="connsiteY6" fmla="*/ 1024761 h 1287134"/>
              <a:gd name="connsiteX7" fmla="*/ 6177534 w 6312849"/>
              <a:gd name="connsiteY7" fmla="*/ 142724 h 1287134"/>
              <a:gd name="connsiteX8" fmla="*/ 207780 w 6312849"/>
              <a:gd name="connsiteY8" fmla="*/ 214732 h 1287134"/>
              <a:gd name="connsiteX0" fmla="*/ 138303 w 6312849"/>
              <a:gd name="connsiteY0" fmla="*/ 286740 h 1287134"/>
              <a:gd name="connsiteX1" fmla="*/ 207780 w 6312849"/>
              <a:gd name="connsiteY1" fmla="*/ 214732 h 1287134"/>
              <a:gd name="connsiteX2" fmla="*/ 0 w 6312849"/>
              <a:gd name="connsiteY2" fmla="*/ 574772 h 1287134"/>
              <a:gd name="connsiteX3" fmla="*/ 207780 w 6312849"/>
              <a:gd name="connsiteY3" fmla="*/ 1006820 h 1287134"/>
              <a:gd name="connsiteX4" fmla="*/ 207780 w 6312849"/>
              <a:gd name="connsiteY4" fmla="*/ 1006820 h 1287134"/>
              <a:gd name="connsiteX5" fmla="*/ 2476754 w 6312849"/>
              <a:gd name="connsiteY5" fmla="*/ 1275133 h 1287134"/>
              <a:gd name="connsiteX6" fmla="*/ 6312849 w 6312849"/>
              <a:gd name="connsiteY6" fmla="*/ 1024761 h 1287134"/>
              <a:gd name="connsiteX7" fmla="*/ 6177534 w 6312849"/>
              <a:gd name="connsiteY7" fmla="*/ 142724 h 1287134"/>
              <a:gd name="connsiteX8" fmla="*/ 207780 w 6312849"/>
              <a:gd name="connsiteY8" fmla="*/ 214732 h 1287134"/>
              <a:gd name="connsiteX0" fmla="*/ 138303 w 6312849"/>
              <a:gd name="connsiteY0" fmla="*/ 286740 h 1287134"/>
              <a:gd name="connsiteX1" fmla="*/ 207780 w 6312849"/>
              <a:gd name="connsiteY1" fmla="*/ 214732 h 1287134"/>
              <a:gd name="connsiteX2" fmla="*/ 0 w 6312849"/>
              <a:gd name="connsiteY2" fmla="*/ 574772 h 1287134"/>
              <a:gd name="connsiteX3" fmla="*/ 207780 w 6312849"/>
              <a:gd name="connsiteY3" fmla="*/ 1006820 h 1287134"/>
              <a:gd name="connsiteX4" fmla="*/ 184404 w 6312849"/>
              <a:gd name="connsiteY4" fmla="*/ 1006820 h 1287134"/>
              <a:gd name="connsiteX5" fmla="*/ 2476754 w 6312849"/>
              <a:gd name="connsiteY5" fmla="*/ 1275133 h 1287134"/>
              <a:gd name="connsiteX6" fmla="*/ 6312849 w 6312849"/>
              <a:gd name="connsiteY6" fmla="*/ 1024761 h 1287134"/>
              <a:gd name="connsiteX7" fmla="*/ 6177534 w 6312849"/>
              <a:gd name="connsiteY7" fmla="*/ 142724 h 1287134"/>
              <a:gd name="connsiteX8" fmla="*/ 207780 w 6312849"/>
              <a:gd name="connsiteY8" fmla="*/ 214732 h 1287134"/>
              <a:gd name="connsiteX0" fmla="*/ 142199 w 6316745"/>
              <a:gd name="connsiteY0" fmla="*/ 286740 h 1287134"/>
              <a:gd name="connsiteX1" fmla="*/ 211676 w 6316745"/>
              <a:gd name="connsiteY1" fmla="*/ 214732 h 1287134"/>
              <a:gd name="connsiteX2" fmla="*/ 3896 w 6316745"/>
              <a:gd name="connsiteY2" fmla="*/ 574772 h 1287134"/>
              <a:gd name="connsiteX3" fmla="*/ 188300 w 6316745"/>
              <a:gd name="connsiteY3" fmla="*/ 1006820 h 1287134"/>
              <a:gd name="connsiteX4" fmla="*/ 188300 w 6316745"/>
              <a:gd name="connsiteY4" fmla="*/ 1006820 h 1287134"/>
              <a:gd name="connsiteX5" fmla="*/ 2480650 w 6316745"/>
              <a:gd name="connsiteY5" fmla="*/ 1275133 h 1287134"/>
              <a:gd name="connsiteX6" fmla="*/ 6316745 w 6316745"/>
              <a:gd name="connsiteY6" fmla="*/ 1024761 h 1287134"/>
              <a:gd name="connsiteX7" fmla="*/ 6181430 w 6316745"/>
              <a:gd name="connsiteY7" fmla="*/ 142724 h 1287134"/>
              <a:gd name="connsiteX8" fmla="*/ 211676 w 6316745"/>
              <a:gd name="connsiteY8" fmla="*/ 214732 h 1287134"/>
              <a:gd name="connsiteX0" fmla="*/ 138352 w 6239338"/>
              <a:gd name="connsiteY0" fmla="*/ 193737 h 1182173"/>
              <a:gd name="connsiteX1" fmla="*/ 207829 w 6239338"/>
              <a:gd name="connsiteY1" fmla="*/ 121729 h 1182173"/>
              <a:gd name="connsiteX2" fmla="*/ 49 w 6239338"/>
              <a:gd name="connsiteY2" fmla="*/ 481769 h 1182173"/>
              <a:gd name="connsiteX3" fmla="*/ 184453 w 6239338"/>
              <a:gd name="connsiteY3" fmla="*/ 913817 h 1182173"/>
              <a:gd name="connsiteX4" fmla="*/ 184453 w 6239338"/>
              <a:gd name="connsiteY4" fmla="*/ 913817 h 1182173"/>
              <a:gd name="connsiteX5" fmla="*/ 2476803 w 6239338"/>
              <a:gd name="connsiteY5" fmla="*/ 1182130 h 1182173"/>
              <a:gd name="connsiteX6" fmla="*/ 6239338 w 6239338"/>
              <a:gd name="connsiteY6" fmla="*/ 934152 h 1182173"/>
              <a:gd name="connsiteX7" fmla="*/ 6177583 w 6239338"/>
              <a:gd name="connsiteY7" fmla="*/ 49721 h 1182173"/>
              <a:gd name="connsiteX8" fmla="*/ 207829 w 6239338"/>
              <a:gd name="connsiteY8" fmla="*/ 121729 h 1182173"/>
              <a:gd name="connsiteX0" fmla="*/ 138352 w 6184141"/>
              <a:gd name="connsiteY0" fmla="*/ 193737 h 1182370"/>
              <a:gd name="connsiteX1" fmla="*/ 207829 w 6184141"/>
              <a:gd name="connsiteY1" fmla="*/ 121729 h 1182370"/>
              <a:gd name="connsiteX2" fmla="*/ 49 w 6184141"/>
              <a:gd name="connsiteY2" fmla="*/ 481769 h 1182370"/>
              <a:gd name="connsiteX3" fmla="*/ 184453 w 6184141"/>
              <a:gd name="connsiteY3" fmla="*/ 913817 h 1182370"/>
              <a:gd name="connsiteX4" fmla="*/ 184453 w 6184141"/>
              <a:gd name="connsiteY4" fmla="*/ 913817 h 1182370"/>
              <a:gd name="connsiteX5" fmla="*/ 2476803 w 6184141"/>
              <a:gd name="connsiteY5" fmla="*/ 1182130 h 1182370"/>
              <a:gd name="connsiteX6" fmla="*/ 6063866 w 6184141"/>
              <a:gd name="connsiteY6" fmla="*/ 959286 h 1182370"/>
              <a:gd name="connsiteX7" fmla="*/ 6177583 w 6184141"/>
              <a:gd name="connsiteY7" fmla="*/ 49721 h 1182370"/>
              <a:gd name="connsiteX8" fmla="*/ 207829 w 6184141"/>
              <a:gd name="connsiteY8" fmla="*/ 121729 h 1182370"/>
              <a:gd name="connsiteX0" fmla="*/ 138352 w 6185438"/>
              <a:gd name="connsiteY0" fmla="*/ 193737 h 1182370"/>
              <a:gd name="connsiteX1" fmla="*/ 207829 w 6185438"/>
              <a:gd name="connsiteY1" fmla="*/ 121729 h 1182370"/>
              <a:gd name="connsiteX2" fmla="*/ 49 w 6185438"/>
              <a:gd name="connsiteY2" fmla="*/ 481769 h 1182370"/>
              <a:gd name="connsiteX3" fmla="*/ 184453 w 6185438"/>
              <a:gd name="connsiteY3" fmla="*/ 913817 h 1182370"/>
              <a:gd name="connsiteX4" fmla="*/ 184453 w 6185438"/>
              <a:gd name="connsiteY4" fmla="*/ 913817 h 1182370"/>
              <a:gd name="connsiteX5" fmla="*/ 2476803 w 6185438"/>
              <a:gd name="connsiteY5" fmla="*/ 1182130 h 1182370"/>
              <a:gd name="connsiteX6" fmla="*/ 6063866 w 6185438"/>
              <a:gd name="connsiteY6" fmla="*/ 959286 h 1182370"/>
              <a:gd name="connsiteX7" fmla="*/ 6177583 w 6185438"/>
              <a:gd name="connsiteY7" fmla="*/ 49721 h 1182370"/>
              <a:gd name="connsiteX8" fmla="*/ 207829 w 6185438"/>
              <a:gd name="connsiteY8" fmla="*/ 121729 h 1182370"/>
              <a:gd name="connsiteX0" fmla="*/ 138352 w 6063866"/>
              <a:gd name="connsiteY0" fmla="*/ 83343 h 1071976"/>
              <a:gd name="connsiteX1" fmla="*/ 207829 w 6063866"/>
              <a:gd name="connsiteY1" fmla="*/ 11335 h 1071976"/>
              <a:gd name="connsiteX2" fmla="*/ 49 w 6063866"/>
              <a:gd name="connsiteY2" fmla="*/ 371375 h 1071976"/>
              <a:gd name="connsiteX3" fmla="*/ 184453 w 6063866"/>
              <a:gd name="connsiteY3" fmla="*/ 803423 h 1071976"/>
              <a:gd name="connsiteX4" fmla="*/ 184453 w 6063866"/>
              <a:gd name="connsiteY4" fmla="*/ 803423 h 1071976"/>
              <a:gd name="connsiteX5" fmla="*/ 2476803 w 6063866"/>
              <a:gd name="connsiteY5" fmla="*/ 1071736 h 1071976"/>
              <a:gd name="connsiteX6" fmla="*/ 6063866 w 6063866"/>
              <a:gd name="connsiteY6" fmla="*/ 848892 h 1071976"/>
              <a:gd name="connsiteX7" fmla="*/ 5976824 w 6063866"/>
              <a:gd name="connsiteY7" fmla="*/ 134415 h 1071976"/>
              <a:gd name="connsiteX8" fmla="*/ 207829 w 6063866"/>
              <a:gd name="connsiteY8" fmla="*/ 11335 h 1071976"/>
              <a:gd name="connsiteX0" fmla="*/ 138352 w 6085410"/>
              <a:gd name="connsiteY0" fmla="*/ 109080 h 1097713"/>
              <a:gd name="connsiteX1" fmla="*/ 207829 w 6085410"/>
              <a:gd name="connsiteY1" fmla="*/ 37072 h 1097713"/>
              <a:gd name="connsiteX2" fmla="*/ 49 w 6085410"/>
              <a:gd name="connsiteY2" fmla="*/ 397112 h 1097713"/>
              <a:gd name="connsiteX3" fmla="*/ 184453 w 6085410"/>
              <a:gd name="connsiteY3" fmla="*/ 829160 h 1097713"/>
              <a:gd name="connsiteX4" fmla="*/ 184453 w 6085410"/>
              <a:gd name="connsiteY4" fmla="*/ 829160 h 1097713"/>
              <a:gd name="connsiteX5" fmla="*/ 2476803 w 6085410"/>
              <a:gd name="connsiteY5" fmla="*/ 1097473 h 1097713"/>
              <a:gd name="connsiteX6" fmla="*/ 6063866 w 6085410"/>
              <a:gd name="connsiteY6" fmla="*/ 874629 h 1097713"/>
              <a:gd name="connsiteX7" fmla="*/ 6067242 w 6085410"/>
              <a:gd name="connsiteY7" fmla="*/ 77569 h 1097713"/>
              <a:gd name="connsiteX8" fmla="*/ 207829 w 6085410"/>
              <a:gd name="connsiteY8" fmla="*/ 37072 h 1097713"/>
              <a:gd name="connsiteX0" fmla="*/ 138352 w 6072074"/>
              <a:gd name="connsiteY0" fmla="*/ 109080 h 1097713"/>
              <a:gd name="connsiteX1" fmla="*/ 207829 w 6072074"/>
              <a:gd name="connsiteY1" fmla="*/ 37072 h 1097713"/>
              <a:gd name="connsiteX2" fmla="*/ 49 w 6072074"/>
              <a:gd name="connsiteY2" fmla="*/ 397112 h 1097713"/>
              <a:gd name="connsiteX3" fmla="*/ 184453 w 6072074"/>
              <a:gd name="connsiteY3" fmla="*/ 829160 h 1097713"/>
              <a:gd name="connsiteX4" fmla="*/ 184453 w 6072074"/>
              <a:gd name="connsiteY4" fmla="*/ 829160 h 1097713"/>
              <a:gd name="connsiteX5" fmla="*/ 2476803 w 6072074"/>
              <a:gd name="connsiteY5" fmla="*/ 1097473 h 1097713"/>
              <a:gd name="connsiteX6" fmla="*/ 6063866 w 6072074"/>
              <a:gd name="connsiteY6" fmla="*/ 874629 h 1097713"/>
              <a:gd name="connsiteX7" fmla="*/ 6067242 w 6072074"/>
              <a:gd name="connsiteY7" fmla="*/ 77569 h 1097713"/>
              <a:gd name="connsiteX8" fmla="*/ 207829 w 6072074"/>
              <a:gd name="connsiteY8" fmla="*/ 37072 h 1097713"/>
              <a:gd name="connsiteX0" fmla="*/ 207829 w 6072074"/>
              <a:gd name="connsiteY0" fmla="*/ 37072 h 1097713"/>
              <a:gd name="connsiteX1" fmla="*/ 49 w 6072074"/>
              <a:gd name="connsiteY1" fmla="*/ 397112 h 1097713"/>
              <a:gd name="connsiteX2" fmla="*/ 184453 w 6072074"/>
              <a:gd name="connsiteY2" fmla="*/ 829160 h 1097713"/>
              <a:gd name="connsiteX3" fmla="*/ 184453 w 6072074"/>
              <a:gd name="connsiteY3" fmla="*/ 829160 h 1097713"/>
              <a:gd name="connsiteX4" fmla="*/ 2476803 w 6072074"/>
              <a:gd name="connsiteY4" fmla="*/ 1097473 h 1097713"/>
              <a:gd name="connsiteX5" fmla="*/ 6063866 w 6072074"/>
              <a:gd name="connsiteY5" fmla="*/ 874629 h 1097713"/>
              <a:gd name="connsiteX6" fmla="*/ 6067242 w 6072074"/>
              <a:gd name="connsiteY6" fmla="*/ 77569 h 1097713"/>
              <a:gd name="connsiteX7" fmla="*/ 207829 w 6072074"/>
              <a:gd name="connsiteY7" fmla="*/ 37072 h 1097713"/>
              <a:gd name="connsiteX0" fmla="*/ 207829 w 6072074"/>
              <a:gd name="connsiteY0" fmla="*/ 37072 h 1097713"/>
              <a:gd name="connsiteX1" fmla="*/ 49 w 6072074"/>
              <a:gd name="connsiteY1" fmla="*/ 397112 h 1097713"/>
              <a:gd name="connsiteX2" fmla="*/ 184453 w 6072074"/>
              <a:gd name="connsiteY2" fmla="*/ 829160 h 1097713"/>
              <a:gd name="connsiteX3" fmla="*/ 184453 w 6072074"/>
              <a:gd name="connsiteY3" fmla="*/ 829160 h 1097713"/>
              <a:gd name="connsiteX4" fmla="*/ 2476803 w 6072074"/>
              <a:gd name="connsiteY4" fmla="*/ 1097473 h 1097713"/>
              <a:gd name="connsiteX5" fmla="*/ 6063866 w 6072074"/>
              <a:gd name="connsiteY5" fmla="*/ 874629 h 1097713"/>
              <a:gd name="connsiteX6" fmla="*/ 6067242 w 6072074"/>
              <a:gd name="connsiteY6" fmla="*/ 77569 h 1097713"/>
              <a:gd name="connsiteX7" fmla="*/ 207829 w 6072074"/>
              <a:gd name="connsiteY7" fmla="*/ 37072 h 1097713"/>
              <a:gd name="connsiteX0" fmla="*/ 207829 w 6072074"/>
              <a:gd name="connsiteY0" fmla="*/ 0 h 1060641"/>
              <a:gd name="connsiteX1" fmla="*/ 49 w 6072074"/>
              <a:gd name="connsiteY1" fmla="*/ 360040 h 1060641"/>
              <a:gd name="connsiteX2" fmla="*/ 184453 w 6072074"/>
              <a:gd name="connsiteY2" fmla="*/ 792088 h 1060641"/>
              <a:gd name="connsiteX3" fmla="*/ 184453 w 6072074"/>
              <a:gd name="connsiteY3" fmla="*/ 792088 h 1060641"/>
              <a:gd name="connsiteX4" fmla="*/ 2476803 w 6072074"/>
              <a:gd name="connsiteY4" fmla="*/ 1060401 h 1060641"/>
              <a:gd name="connsiteX5" fmla="*/ 6063866 w 6072074"/>
              <a:gd name="connsiteY5" fmla="*/ 837557 h 1060641"/>
              <a:gd name="connsiteX6" fmla="*/ 6067242 w 6072074"/>
              <a:gd name="connsiteY6" fmla="*/ 40497 h 1060641"/>
              <a:gd name="connsiteX0" fmla="*/ 214159 w 6078404"/>
              <a:gd name="connsiteY0" fmla="*/ 0 h 1060641"/>
              <a:gd name="connsiteX1" fmla="*/ 58444 w 6078404"/>
              <a:gd name="connsiteY1" fmla="*/ 61876 h 1060641"/>
              <a:gd name="connsiteX2" fmla="*/ 6379 w 6078404"/>
              <a:gd name="connsiteY2" fmla="*/ 360040 h 1060641"/>
              <a:gd name="connsiteX3" fmla="*/ 190783 w 6078404"/>
              <a:gd name="connsiteY3" fmla="*/ 792088 h 1060641"/>
              <a:gd name="connsiteX4" fmla="*/ 190783 w 6078404"/>
              <a:gd name="connsiteY4" fmla="*/ 792088 h 1060641"/>
              <a:gd name="connsiteX5" fmla="*/ 2483133 w 6078404"/>
              <a:gd name="connsiteY5" fmla="*/ 1060401 h 1060641"/>
              <a:gd name="connsiteX6" fmla="*/ 6070196 w 6078404"/>
              <a:gd name="connsiteY6" fmla="*/ 837557 h 1060641"/>
              <a:gd name="connsiteX7" fmla="*/ 6073572 w 6078404"/>
              <a:gd name="connsiteY7" fmla="*/ 40497 h 1060641"/>
              <a:gd name="connsiteX0" fmla="*/ 58444 w 6078404"/>
              <a:gd name="connsiteY0" fmla="*/ 21379 h 1020144"/>
              <a:gd name="connsiteX1" fmla="*/ 6379 w 6078404"/>
              <a:gd name="connsiteY1" fmla="*/ 319543 h 1020144"/>
              <a:gd name="connsiteX2" fmla="*/ 190783 w 6078404"/>
              <a:gd name="connsiteY2" fmla="*/ 751591 h 1020144"/>
              <a:gd name="connsiteX3" fmla="*/ 190783 w 6078404"/>
              <a:gd name="connsiteY3" fmla="*/ 751591 h 1020144"/>
              <a:gd name="connsiteX4" fmla="*/ 2483133 w 6078404"/>
              <a:gd name="connsiteY4" fmla="*/ 1019904 h 1020144"/>
              <a:gd name="connsiteX5" fmla="*/ 6070196 w 6078404"/>
              <a:gd name="connsiteY5" fmla="*/ 797060 h 1020144"/>
              <a:gd name="connsiteX6" fmla="*/ 6073572 w 6078404"/>
              <a:gd name="connsiteY6" fmla="*/ 0 h 1020144"/>
              <a:gd name="connsiteX0" fmla="*/ 60496 w 6080456"/>
              <a:gd name="connsiteY0" fmla="*/ 71498 h 1070263"/>
              <a:gd name="connsiteX1" fmla="*/ 34118 w 6080456"/>
              <a:gd name="connsiteY1" fmla="*/ 13018 h 1070263"/>
              <a:gd name="connsiteX2" fmla="*/ 8431 w 6080456"/>
              <a:gd name="connsiteY2" fmla="*/ 369662 h 1070263"/>
              <a:gd name="connsiteX3" fmla="*/ 192835 w 6080456"/>
              <a:gd name="connsiteY3" fmla="*/ 801710 h 1070263"/>
              <a:gd name="connsiteX4" fmla="*/ 192835 w 6080456"/>
              <a:gd name="connsiteY4" fmla="*/ 801710 h 1070263"/>
              <a:gd name="connsiteX5" fmla="*/ 2485185 w 6080456"/>
              <a:gd name="connsiteY5" fmla="*/ 1070023 h 1070263"/>
              <a:gd name="connsiteX6" fmla="*/ 6072248 w 6080456"/>
              <a:gd name="connsiteY6" fmla="*/ 847179 h 1070263"/>
              <a:gd name="connsiteX7" fmla="*/ 6075624 w 6080456"/>
              <a:gd name="connsiteY7" fmla="*/ 50119 h 1070263"/>
              <a:gd name="connsiteX0" fmla="*/ 81768 w 6080456"/>
              <a:gd name="connsiteY0" fmla="*/ 0 h 1113065"/>
              <a:gd name="connsiteX1" fmla="*/ 34118 w 6080456"/>
              <a:gd name="connsiteY1" fmla="*/ 55820 h 1113065"/>
              <a:gd name="connsiteX2" fmla="*/ 8431 w 6080456"/>
              <a:gd name="connsiteY2" fmla="*/ 412464 h 1113065"/>
              <a:gd name="connsiteX3" fmla="*/ 192835 w 6080456"/>
              <a:gd name="connsiteY3" fmla="*/ 844512 h 1113065"/>
              <a:gd name="connsiteX4" fmla="*/ 192835 w 6080456"/>
              <a:gd name="connsiteY4" fmla="*/ 844512 h 1113065"/>
              <a:gd name="connsiteX5" fmla="*/ 2485185 w 6080456"/>
              <a:gd name="connsiteY5" fmla="*/ 1112825 h 1113065"/>
              <a:gd name="connsiteX6" fmla="*/ 6072248 w 6080456"/>
              <a:gd name="connsiteY6" fmla="*/ 889981 h 1113065"/>
              <a:gd name="connsiteX7" fmla="*/ 6075624 w 6080456"/>
              <a:gd name="connsiteY7" fmla="*/ 92921 h 1113065"/>
              <a:gd name="connsiteX0" fmla="*/ 48207 w 6046895"/>
              <a:gd name="connsiteY0" fmla="*/ 0 h 1113065"/>
              <a:gd name="connsiteX1" fmla="*/ 557 w 6046895"/>
              <a:gd name="connsiteY1" fmla="*/ 55820 h 1113065"/>
              <a:gd name="connsiteX2" fmla="*/ 113566 w 6046895"/>
              <a:gd name="connsiteY2" fmla="*/ 336707 h 1113065"/>
              <a:gd name="connsiteX3" fmla="*/ 159274 w 6046895"/>
              <a:gd name="connsiteY3" fmla="*/ 844512 h 1113065"/>
              <a:gd name="connsiteX4" fmla="*/ 159274 w 6046895"/>
              <a:gd name="connsiteY4" fmla="*/ 844512 h 1113065"/>
              <a:gd name="connsiteX5" fmla="*/ 2451624 w 6046895"/>
              <a:gd name="connsiteY5" fmla="*/ 1112825 h 1113065"/>
              <a:gd name="connsiteX6" fmla="*/ 6038687 w 6046895"/>
              <a:gd name="connsiteY6" fmla="*/ 889981 h 1113065"/>
              <a:gd name="connsiteX7" fmla="*/ 6042063 w 6046895"/>
              <a:gd name="connsiteY7" fmla="*/ 92921 h 1113065"/>
              <a:gd name="connsiteX0" fmla="*/ 0 w 5998688"/>
              <a:gd name="connsiteY0" fmla="*/ 0 h 1113065"/>
              <a:gd name="connsiteX1" fmla="*/ 65359 w 5998688"/>
              <a:gd name="connsiteY1" fmla="*/ 336707 h 1113065"/>
              <a:gd name="connsiteX2" fmla="*/ 111067 w 5998688"/>
              <a:gd name="connsiteY2" fmla="*/ 844512 h 1113065"/>
              <a:gd name="connsiteX3" fmla="*/ 111067 w 5998688"/>
              <a:gd name="connsiteY3" fmla="*/ 844512 h 1113065"/>
              <a:gd name="connsiteX4" fmla="*/ 2403417 w 5998688"/>
              <a:gd name="connsiteY4" fmla="*/ 1112825 h 1113065"/>
              <a:gd name="connsiteX5" fmla="*/ 5990480 w 5998688"/>
              <a:gd name="connsiteY5" fmla="*/ 889981 h 1113065"/>
              <a:gd name="connsiteX6" fmla="*/ 5993856 w 5998688"/>
              <a:gd name="connsiteY6" fmla="*/ 92921 h 1113065"/>
              <a:gd name="connsiteX0" fmla="*/ 49516 w 5933333"/>
              <a:gd name="connsiteY0" fmla="*/ 0 h 1127685"/>
              <a:gd name="connsiteX1" fmla="*/ 4 w 5933333"/>
              <a:gd name="connsiteY1" fmla="*/ 351327 h 1127685"/>
              <a:gd name="connsiteX2" fmla="*/ 45712 w 5933333"/>
              <a:gd name="connsiteY2" fmla="*/ 859132 h 1127685"/>
              <a:gd name="connsiteX3" fmla="*/ 45712 w 5933333"/>
              <a:gd name="connsiteY3" fmla="*/ 859132 h 1127685"/>
              <a:gd name="connsiteX4" fmla="*/ 2338062 w 5933333"/>
              <a:gd name="connsiteY4" fmla="*/ 1127445 h 1127685"/>
              <a:gd name="connsiteX5" fmla="*/ 5925125 w 5933333"/>
              <a:gd name="connsiteY5" fmla="*/ 904601 h 1127685"/>
              <a:gd name="connsiteX6" fmla="*/ 5928501 w 5933333"/>
              <a:gd name="connsiteY6" fmla="*/ 107541 h 1127685"/>
              <a:gd name="connsiteX0" fmla="*/ 3804 w 5887621"/>
              <a:gd name="connsiteY0" fmla="*/ 0 h 1127685"/>
              <a:gd name="connsiteX1" fmla="*/ 0 w 5887621"/>
              <a:gd name="connsiteY1" fmla="*/ 859132 h 1127685"/>
              <a:gd name="connsiteX2" fmla="*/ 0 w 5887621"/>
              <a:gd name="connsiteY2" fmla="*/ 859132 h 1127685"/>
              <a:gd name="connsiteX3" fmla="*/ 2292350 w 5887621"/>
              <a:gd name="connsiteY3" fmla="*/ 1127445 h 1127685"/>
              <a:gd name="connsiteX4" fmla="*/ 5879413 w 5887621"/>
              <a:gd name="connsiteY4" fmla="*/ 904601 h 1127685"/>
              <a:gd name="connsiteX5" fmla="*/ 5882789 w 5887621"/>
              <a:gd name="connsiteY5" fmla="*/ 107541 h 112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7621" h="1127685">
                <a:moveTo>
                  <a:pt x="3804" y="0"/>
                </a:moveTo>
                <a:cubicBezTo>
                  <a:pt x="3012" y="178986"/>
                  <a:pt x="634" y="715943"/>
                  <a:pt x="0" y="859132"/>
                </a:cubicBezTo>
                <a:lnTo>
                  <a:pt x="0" y="859132"/>
                </a:lnTo>
                <a:cubicBezTo>
                  <a:pt x="378162" y="903851"/>
                  <a:pt x="1312448" y="1119867"/>
                  <a:pt x="2292350" y="1127445"/>
                </a:cubicBezTo>
                <a:cubicBezTo>
                  <a:pt x="3272252" y="1135023"/>
                  <a:pt x="5009061" y="961321"/>
                  <a:pt x="5879413" y="904601"/>
                </a:cubicBezTo>
                <a:cubicBezTo>
                  <a:pt x="5874154" y="614180"/>
                  <a:pt x="5897244" y="405144"/>
                  <a:pt x="5882789" y="107541"/>
                </a:cubicBezTo>
              </a:path>
            </a:pathLst>
          </a:custGeom>
          <a:solidFill>
            <a:schemeClr val="bg1"/>
          </a:solidFill>
          <a:ln>
            <a:solidFill>
              <a:srgbClr val="FF642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 name="Rectangle 9"/>
          <p:cNvSpPr>
            <a:spLocks noChangeArrowheads="1"/>
          </p:cNvSpPr>
          <p:nvPr/>
        </p:nvSpPr>
        <p:spPr bwMode="auto">
          <a:xfrm>
            <a:off x="225425" y="142875"/>
            <a:ext cx="86804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r>
              <a:rPr lang="de-DE" sz="2600" b="1" dirty="0">
                <a:latin typeface="Arial" panose="020B0604020202020204" pitchFamily="34" charset="0"/>
                <a:cs typeface="Arial" panose="020B0604020202020204" pitchFamily="34" charset="0"/>
              </a:rPr>
              <a:t>Ein anspruchsvolles QM-System</a:t>
            </a:r>
            <a:br>
              <a:rPr lang="de-DE" sz="2600" dirty="0">
                <a:latin typeface="Arial" panose="020B0604020202020204" pitchFamily="34" charset="0"/>
                <a:cs typeface="Arial" panose="020B0604020202020204" pitchFamily="34" charset="0"/>
              </a:rPr>
            </a:br>
            <a:endParaRPr lang="de-DE" sz="2600" dirty="0">
              <a:latin typeface="Arial" panose="020B0604020202020204" pitchFamily="34" charset="0"/>
              <a:cs typeface="Arial" panose="020B0604020202020204" pitchFamily="34" charset="0"/>
            </a:endParaRPr>
          </a:p>
        </p:txBody>
      </p:sp>
      <p:pic>
        <p:nvPicPr>
          <p:cNvPr id="10" name="Picture 2" descr="\\consbs\Daten\ADMINISTRATION\QT-GmbH\GRAFIKEN\Logo\conflex_QT_Gmb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1508" y="63940"/>
            <a:ext cx="1583871" cy="656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634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body" idx="4294967295"/>
          </p:nvPr>
        </p:nvSpPr>
        <p:spPr>
          <a:xfrm>
            <a:off x="287001" y="1202875"/>
            <a:ext cx="8730183" cy="5575300"/>
          </a:xfrm>
        </p:spPr>
        <p:txBody>
          <a:bodyPr/>
          <a:lstStyle/>
          <a:p>
            <a:pPr>
              <a:spcAft>
                <a:spcPts val="1200"/>
              </a:spcAft>
              <a:buFont typeface="+mj-lt"/>
              <a:buAutoNum type="arabicPeriod"/>
            </a:pPr>
            <a:r>
              <a:rPr lang="de-DE" sz="1800" b="1" dirty="0">
                <a:latin typeface="Arial" panose="020B0604020202020204" pitchFamily="34" charset="0"/>
                <a:cs typeface="Arial" panose="020B0604020202020204" pitchFamily="34" charset="0"/>
              </a:rPr>
              <a:t>Einführungsworkshop: </a:t>
            </a:r>
            <a:br>
              <a:rPr lang="de-DE" sz="1800" b="1" dirty="0">
                <a:latin typeface="Arial" panose="020B0604020202020204" pitchFamily="34" charset="0"/>
                <a:cs typeface="Arial" panose="020B0604020202020204" pitchFamily="34" charset="0"/>
              </a:rPr>
            </a:br>
            <a:r>
              <a:rPr lang="de-DE" sz="1600" dirty="0">
                <a:latin typeface="Arial" panose="020B0604020202020204" pitchFamily="34" charset="0"/>
                <a:cs typeface="Arial" panose="020B0604020202020204" pitchFamily="34" charset="0"/>
              </a:rPr>
              <a:t>Der Einführungsworkshop bzw. bei der Retestierung der Follow-</a:t>
            </a:r>
            <a:r>
              <a:rPr lang="de-DE" sz="1600" dirty="0" err="1">
                <a:latin typeface="Arial" panose="020B0604020202020204" pitchFamily="34" charset="0"/>
                <a:cs typeface="Arial" panose="020B0604020202020204" pitchFamily="34" charset="0"/>
              </a:rPr>
              <a:t>up</a:t>
            </a:r>
            <a:r>
              <a:rPr lang="de-DE" sz="1600" dirty="0">
                <a:latin typeface="Arial" panose="020B0604020202020204" pitchFamily="34" charset="0"/>
                <a:cs typeface="Arial" panose="020B0604020202020204" pitchFamily="34" charset="0"/>
              </a:rPr>
              <a:t>-Workshop legt die Basis für die weitere Qualitätsentwicklung in den Organisationen. Hier wird das Verständnis für die Philosophie und die Logik des Modells, seine besondere Art der Anforderungen und seine Vorgehensweise grundgelegt.</a:t>
            </a:r>
            <a:endParaRPr lang="de-DE" sz="1800" dirty="0">
              <a:latin typeface="Arial" panose="020B0604020202020204" pitchFamily="34" charset="0"/>
              <a:cs typeface="Arial" panose="020B0604020202020204" pitchFamily="34" charset="0"/>
            </a:endParaRPr>
          </a:p>
          <a:p>
            <a:pPr>
              <a:spcAft>
                <a:spcPts val="1200"/>
              </a:spcAft>
              <a:buFont typeface="+mj-lt"/>
              <a:buAutoNum type="arabicPeriod" startAt="2"/>
            </a:pPr>
            <a:r>
              <a:rPr lang="de-DE" sz="1800" b="1" dirty="0">
                <a:latin typeface="Arial" panose="020B0604020202020204" pitchFamily="34" charset="0"/>
                <a:cs typeface="Arial" panose="020B0604020202020204" pitchFamily="34" charset="0"/>
              </a:rPr>
              <a:t>Schreiben eines Selbstreports: </a:t>
            </a:r>
            <a:br>
              <a:rPr lang="de-DE" sz="1800" b="1" dirty="0">
                <a:latin typeface="Arial" panose="020B0604020202020204" pitchFamily="34" charset="0"/>
                <a:cs typeface="Arial" panose="020B0604020202020204" pitchFamily="34" charset="0"/>
              </a:rPr>
            </a:br>
            <a:r>
              <a:rPr lang="de-DE" sz="1600" dirty="0">
                <a:latin typeface="Arial" panose="020B0604020202020204" pitchFamily="34" charset="0"/>
                <a:cs typeface="Arial" panose="020B0604020202020204" pitchFamily="34" charset="0"/>
              </a:rPr>
              <a:t>Im Selbstreport weist die Organisation ihre Qualitätsbemühungen aus und fertigt eine Selbstbeschreibung an. Der Selbstreport hat den Nutzen einer erhöhten Selbstreflexion nach innen, er ist aber darüber hinaus auch (ggf. auszugsweise) ein Qualitätsnachweis bzw. ein mögliches Marketinginstrument nach außen.</a:t>
            </a:r>
          </a:p>
          <a:p>
            <a:pPr>
              <a:spcAft>
                <a:spcPts val="1200"/>
              </a:spcAft>
              <a:buFont typeface="+mj-lt"/>
              <a:buAutoNum type="arabicPeriod" startAt="3"/>
            </a:pPr>
            <a:r>
              <a:rPr lang="de-DE" sz="1800" b="1" dirty="0">
                <a:latin typeface="Arial" panose="020B0604020202020204" pitchFamily="34" charset="0"/>
                <a:cs typeface="Arial" panose="020B0604020202020204" pitchFamily="34" charset="0"/>
              </a:rPr>
              <a:t>Die Visitation: </a:t>
            </a:r>
            <a:br>
              <a:rPr lang="de-DE" sz="1800" b="1" dirty="0">
                <a:latin typeface="Arial" panose="020B0604020202020204" pitchFamily="34" charset="0"/>
                <a:cs typeface="Arial" panose="020B0604020202020204" pitchFamily="34" charset="0"/>
              </a:rPr>
            </a:br>
            <a:r>
              <a:rPr lang="de-DE" sz="1600" dirty="0">
                <a:latin typeface="Arial" panose="020B0604020202020204" pitchFamily="34" charset="0"/>
                <a:cs typeface="Arial" panose="020B0604020202020204" pitchFamily="34" charset="0"/>
              </a:rPr>
              <a:t>Bei der Visitation handelt es sich um einen Besuch der Organisation durch den Gutachter bzw. die Gutachterin. Hier findet, neben einer Begehung der Räumlichkeiten, die Prüfung eventueller Auflagen und Nachweise, vor allem aber die Diskussion über das Gutachten statt. Am Ende steht eine Empfehlung bzw. Nichtempfehlung zur Erteilung des Testats.</a:t>
            </a:r>
          </a:p>
          <a:p>
            <a:pPr>
              <a:spcAft>
                <a:spcPts val="1200"/>
              </a:spcAft>
              <a:buFont typeface="+mj-lt"/>
              <a:buAutoNum type="arabicPeriod" startAt="4"/>
            </a:pPr>
            <a:r>
              <a:rPr lang="de-DE" sz="1800" b="1" dirty="0">
                <a:latin typeface="Arial" panose="020B0604020202020204" pitchFamily="34" charset="0"/>
                <a:cs typeface="Arial" panose="020B0604020202020204" pitchFamily="34" charset="0"/>
              </a:rPr>
              <a:t>Der Abschlussworkshop: </a:t>
            </a:r>
            <a:br>
              <a:rPr lang="de-DE" sz="1800" b="1" dirty="0">
                <a:latin typeface="Arial" panose="020B0604020202020204" pitchFamily="34" charset="0"/>
                <a:cs typeface="Arial" panose="020B0604020202020204" pitchFamily="34" charset="0"/>
              </a:rPr>
            </a:br>
            <a:r>
              <a:rPr lang="de-DE" sz="1600" dirty="0">
                <a:latin typeface="Arial" panose="020B0604020202020204" pitchFamily="34" charset="0"/>
                <a:cs typeface="Arial" panose="020B0604020202020204" pitchFamily="34" charset="0"/>
              </a:rPr>
              <a:t>Der jeweilige Qualitätsprozess endet inhaltlich mit einem Abschlussworkshop, auf dem die strategischen Entwicklungsziele für die Zukunft der Organisation mit dem Gutachter bzw. der Gutachterin diskutiert, ggf. umformuliert und verabschiedet werden.</a:t>
            </a:r>
          </a:p>
          <a:p>
            <a:pPr marL="360363" indent="0">
              <a:spcAft>
                <a:spcPts val="1200"/>
              </a:spcAft>
              <a:buNone/>
            </a:pPr>
            <a:endParaRPr lang="de-DE" sz="1800" b="1" dirty="0">
              <a:latin typeface="Arial" panose="020B0604020202020204" pitchFamily="34" charset="0"/>
              <a:cs typeface="Arial" panose="020B0604020202020204" pitchFamily="34" charset="0"/>
            </a:endParaRPr>
          </a:p>
        </p:txBody>
      </p:sp>
      <p:sp>
        <p:nvSpPr>
          <p:cNvPr id="7" name="Freihandform 6"/>
          <p:cNvSpPr/>
          <p:nvPr/>
        </p:nvSpPr>
        <p:spPr>
          <a:xfrm flipH="1">
            <a:off x="-15728" y="-116958"/>
            <a:ext cx="9196240" cy="1127685"/>
          </a:xfrm>
          <a:custGeom>
            <a:avLst/>
            <a:gdLst>
              <a:gd name="connsiteX0" fmla="*/ 0 w 9220200"/>
              <a:gd name="connsiteY0" fmla="*/ 436033 h 493183"/>
              <a:gd name="connsiteX1" fmla="*/ 1485900 w 9220200"/>
              <a:gd name="connsiteY1" fmla="*/ 4233 h 493183"/>
              <a:gd name="connsiteX2" fmla="*/ 4597400 w 9220200"/>
              <a:gd name="connsiteY2" fmla="*/ 461433 h 493183"/>
              <a:gd name="connsiteX3" fmla="*/ 9220200 w 9220200"/>
              <a:gd name="connsiteY3" fmla="*/ 194733 h 493183"/>
              <a:gd name="connsiteX0" fmla="*/ 0 w 8182602"/>
              <a:gd name="connsiteY0" fmla="*/ 436033 h 504916"/>
              <a:gd name="connsiteX1" fmla="*/ 1485900 w 8182602"/>
              <a:gd name="connsiteY1" fmla="*/ 4233 h 504916"/>
              <a:gd name="connsiteX2" fmla="*/ 4597400 w 8182602"/>
              <a:gd name="connsiteY2" fmla="*/ 461433 h 504916"/>
              <a:gd name="connsiteX3" fmla="*/ 8182602 w 8182602"/>
              <a:gd name="connsiteY3" fmla="*/ 265129 h 504916"/>
              <a:gd name="connsiteX0" fmla="*/ 0 w 8182602"/>
              <a:gd name="connsiteY0" fmla="*/ 391162 h 452566"/>
              <a:gd name="connsiteX1" fmla="*/ 2328426 w 8182602"/>
              <a:gd name="connsiteY1" fmla="*/ 4233 h 452566"/>
              <a:gd name="connsiteX2" fmla="*/ 4597400 w 8182602"/>
              <a:gd name="connsiteY2" fmla="*/ 416562 h 452566"/>
              <a:gd name="connsiteX3" fmla="*/ 8182602 w 8182602"/>
              <a:gd name="connsiteY3" fmla="*/ 220258 h 452566"/>
              <a:gd name="connsiteX0" fmla="*/ 0 w 8182602"/>
              <a:gd name="connsiteY0" fmla="*/ 247146 h 284548"/>
              <a:gd name="connsiteX1" fmla="*/ 2328426 w 8182602"/>
              <a:gd name="connsiteY1" fmla="*/ 4233 h 284548"/>
              <a:gd name="connsiteX2" fmla="*/ 4597400 w 8182602"/>
              <a:gd name="connsiteY2" fmla="*/ 272546 h 284548"/>
              <a:gd name="connsiteX3" fmla="*/ 8182602 w 8182602"/>
              <a:gd name="connsiteY3" fmla="*/ 76242 h 284548"/>
              <a:gd name="connsiteX0" fmla="*/ 0 w 8182602"/>
              <a:gd name="connsiteY0" fmla="*/ 275630 h 313032"/>
              <a:gd name="connsiteX1" fmla="*/ 2120646 w 8182602"/>
              <a:gd name="connsiteY1" fmla="*/ 104725 h 313032"/>
              <a:gd name="connsiteX2" fmla="*/ 2328426 w 8182602"/>
              <a:gd name="connsiteY2" fmla="*/ 32717 h 313032"/>
              <a:gd name="connsiteX3" fmla="*/ 4597400 w 8182602"/>
              <a:gd name="connsiteY3" fmla="*/ 301030 h 313032"/>
              <a:gd name="connsiteX4" fmla="*/ 8182602 w 8182602"/>
              <a:gd name="connsiteY4" fmla="*/ 104726 h 313032"/>
              <a:gd name="connsiteX0" fmla="*/ 0 w 8182602"/>
              <a:gd name="connsiteY0" fmla="*/ 242913 h 280315"/>
              <a:gd name="connsiteX1" fmla="*/ 2328426 w 8182602"/>
              <a:gd name="connsiteY1" fmla="*/ 0 h 280315"/>
              <a:gd name="connsiteX2" fmla="*/ 2328426 w 8182602"/>
              <a:gd name="connsiteY2" fmla="*/ 0 h 280315"/>
              <a:gd name="connsiteX3" fmla="*/ 4597400 w 8182602"/>
              <a:gd name="connsiteY3" fmla="*/ 268313 h 280315"/>
              <a:gd name="connsiteX4" fmla="*/ 8182602 w 8182602"/>
              <a:gd name="connsiteY4" fmla="*/ 72009 h 280315"/>
              <a:gd name="connsiteX0" fmla="*/ 388071 w 6242247"/>
              <a:gd name="connsiteY0" fmla="*/ 0 h 1072403"/>
              <a:gd name="connsiteX1" fmla="*/ 388071 w 6242247"/>
              <a:gd name="connsiteY1" fmla="*/ 792088 h 1072403"/>
              <a:gd name="connsiteX2" fmla="*/ 388071 w 6242247"/>
              <a:gd name="connsiteY2" fmla="*/ 792088 h 1072403"/>
              <a:gd name="connsiteX3" fmla="*/ 2657045 w 6242247"/>
              <a:gd name="connsiteY3" fmla="*/ 1060401 h 1072403"/>
              <a:gd name="connsiteX4" fmla="*/ 6242247 w 6242247"/>
              <a:gd name="connsiteY4" fmla="*/ 864097 h 1072403"/>
              <a:gd name="connsiteX0" fmla="*/ 388071 w 8742777"/>
              <a:gd name="connsiteY0" fmla="*/ 799848 h 1872251"/>
              <a:gd name="connsiteX1" fmla="*/ 388071 w 8742777"/>
              <a:gd name="connsiteY1" fmla="*/ 1591936 h 1872251"/>
              <a:gd name="connsiteX2" fmla="*/ 388071 w 8742777"/>
              <a:gd name="connsiteY2" fmla="*/ 1591936 h 1872251"/>
              <a:gd name="connsiteX3" fmla="*/ 2657045 w 8742777"/>
              <a:gd name="connsiteY3" fmla="*/ 1860249 h 1872251"/>
              <a:gd name="connsiteX4" fmla="*/ 6242247 w 8742777"/>
              <a:gd name="connsiteY4" fmla="*/ 1663945 h 1872251"/>
              <a:gd name="connsiteX0" fmla="*/ 1109157 w 6963333"/>
              <a:gd name="connsiteY0" fmla="*/ 286303 h 1358706"/>
              <a:gd name="connsiteX1" fmla="*/ 1109157 w 6963333"/>
              <a:gd name="connsiteY1" fmla="*/ 1078391 h 1358706"/>
              <a:gd name="connsiteX2" fmla="*/ 1109157 w 6963333"/>
              <a:gd name="connsiteY2" fmla="*/ 1078391 h 1358706"/>
              <a:gd name="connsiteX3" fmla="*/ 3378131 w 6963333"/>
              <a:gd name="connsiteY3" fmla="*/ 1346704 h 1358706"/>
              <a:gd name="connsiteX4" fmla="*/ 6963333 w 6963333"/>
              <a:gd name="connsiteY4" fmla="*/ 1150400 h 1358706"/>
              <a:gd name="connsiteX0" fmla="*/ 388071 w 6242247"/>
              <a:gd name="connsiteY0" fmla="*/ 988014 h 2060417"/>
              <a:gd name="connsiteX1" fmla="*/ 388071 w 6242247"/>
              <a:gd name="connsiteY1" fmla="*/ 1780102 h 2060417"/>
              <a:gd name="connsiteX2" fmla="*/ 388071 w 6242247"/>
              <a:gd name="connsiteY2" fmla="*/ 1780102 h 2060417"/>
              <a:gd name="connsiteX3" fmla="*/ 2657045 w 6242247"/>
              <a:gd name="connsiteY3" fmla="*/ 2048415 h 2060417"/>
              <a:gd name="connsiteX4" fmla="*/ 6242247 w 6242247"/>
              <a:gd name="connsiteY4" fmla="*/ 1852111 h 2060417"/>
              <a:gd name="connsiteX0" fmla="*/ 88089 w 6242247"/>
              <a:gd name="connsiteY0" fmla="*/ 988014 h 2924513"/>
              <a:gd name="connsiteX1" fmla="*/ 388071 w 6242247"/>
              <a:gd name="connsiteY1" fmla="*/ 2644198 h 2924513"/>
              <a:gd name="connsiteX2" fmla="*/ 388071 w 6242247"/>
              <a:gd name="connsiteY2" fmla="*/ 2644198 h 2924513"/>
              <a:gd name="connsiteX3" fmla="*/ 2657045 w 6242247"/>
              <a:gd name="connsiteY3" fmla="*/ 2912511 h 2924513"/>
              <a:gd name="connsiteX4" fmla="*/ 6242247 w 6242247"/>
              <a:gd name="connsiteY4" fmla="*/ 2716207 h 2924513"/>
              <a:gd name="connsiteX0" fmla="*/ 641301 w 6242247"/>
              <a:gd name="connsiteY0" fmla="*/ 988014 h 3068529"/>
              <a:gd name="connsiteX1" fmla="*/ 388071 w 6242247"/>
              <a:gd name="connsiteY1" fmla="*/ 2788214 h 3068529"/>
              <a:gd name="connsiteX2" fmla="*/ 388071 w 6242247"/>
              <a:gd name="connsiteY2" fmla="*/ 2788214 h 3068529"/>
              <a:gd name="connsiteX3" fmla="*/ 2657045 w 6242247"/>
              <a:gd name="connsiteY3" fmla="*/ 3056527 h 3068529"/>
              <a:gd name="connsiteX4" fmla="*/ 6242247 w 6242247"/>
              <a:gd name="connsiteY4" fmla="*/ 2860223 h 3068529"/>
              <a:gd name="connsiteX0" fmla="*/ 1978447 w 7579393"/>
              <a:gd name="connsiteY0" fmla="*/ 1776 h 2082291"/>
              <a:gd name="connsiteX1" fmla="*/ 42205 w 7579393"/>
              <a:gd name="connsiteY1" fmla="*/ 1585952 h 2082291"/>
              <a:gd name="connsiteX2" fmla="*/ 1725217 w 7579393"/>
              <a:gd name="connsiteY2" fmla="*/ 1801976 h 2082291"/>
              <a:gd name="connsiteX3" fmla="*/ 1725217 w 7579393"/>
              <a:gd name="connsiteY3" fmla="*/ 1801976 h 2082291"/>
              <a:gd name="connsiteX4" fmla="*/ 3994191 w 7579393"/>
              <a:gd name="connsiteY4" fmla="*/ 2070289 h 2082291"/>
              <a:gd name="connsiteX5" fmla="*/ 7579393 w 7579393"/>
              <a:gd name="connsiteY5" fmla="*/ 1873985 h 2082291"/>
              <a:gd name="connsiteX0" fmla="*/ 1978447 w 9216304"/>
              <a:gd name="connsiteY0" fmla="*/ 1776 h 2082290"/>
              <a:gd name="connsiteX1" fmla="*/ 42205 w 9216304"/>
              <a:gd name="connsiteY1" fmla="*/ 1585952 h 2082290"/>
              <a:gd name="connsiteX2" fmla="*/ 1725217 w 9216304"/>
              <a:gd name="connsiteY2" fmla="*/ 1801976 h 2082290"/>
              <a:gd name="connsiteX3" fmla="*/ 1725217 w 9216304"/>
              <a:gd name="connsiteY3" fmla="*/ 1801976 h 2082290"/>
              <a:gd name="connsiteX4" fmla="*/ 3994191 w 9216304"/>
              <a:gd name="connsiteY4" fmla="*/ 2070289 h 2082290"/>
              <a:gd name="connsiteX5" fmla="*/ 9216304 w 9216304"/>
              <a:gd name="connsiteY5" fmla="*/ 1729968 h 2082290"/>
              <a:gd name="connsiteX0" fmla="*/ 1978447 w 9216304"/>
              <a:gd name="connsiteY0" fmla="*/ 1776 h 2082290"/>
              <a:gd name="connsiteX1" fmla="*/ 42205 w 9216304"/>
              <a:gd name="connsiteY1" fmla="*/ 1585952 h 2082290"/>
              <a:gd name="connsiteX2" fmla="*/ 1725217 w 9216304"/>
              <a:gd name="connsiteY2" fmla="*/ 1801976 h 2082290"/>
              <a:gd name="connsiteX3" fmla="*/ 1725217 w 9216304"/>
              <a:gd name="connsiteY3" fmla="*/ 1801976 h 2082290"/>
              <a:gd name="connsiteX4" fmla="*/ 3994191 w 9216304"/>
              <a:gd name="connsiteY4" fmla="*/ 2070289 h 2082290"/>
              <a:gd name="connsiteX5" fmla="*/ 7830286 w 9216304"/>
              <a:gd name="connsiteY5" fmla="*/ 1819917 h 2082290"/>
              <a:gd name="connsiteX6" fmla="*/ 9216304 w 9216304"/>
              <a:gd name="connsiteY6" fmla="*/ 1729968 h 2082290"/>
              <a:gd name="connsiteX0" fmla="*/ 1978447 w 7830286"/>
              <a:gd name="connsiteY0" fmla="*/ 1776 h 2082290"/>
              <a:gd name="connsiteX1" fmla="*/ 42205 w 7830286"/>
              <a:gd name="connsiteY1" fmla="*/ 1585952 h 2082290"/>
              <a:gd name="connsiteX2" fmla="*/ 1725217 w 7830286"/>
              <a:gd name="connsiteY2" fmla="*/ 1801976 h 2082290"/>
              <a:gd name="connsiteX3" fmla="*/ 1725217 w 7830286"/>
              <a:gd name="connsiteY3" fmla="*/ 1801976 h 2082290"/>
              <a:gd name="connsiteX4" fmla="*/ 3994191 w 7830286"/>
              <a:gd name="connsiteY4" fmla="*/ 2070289 h 2082290"/>
              <a:gd name="connsiteX5" fmla="*/ 7830286 w 7830286"/>
              <a:gd name="connsiteY5" fmla="*/ 1819917 h 2082290"/>
              <a:gd name="connsiteX6" fmla="*/ 7694971 w 7830286"/>
              <a:gd name="connsiteY6" fmla="*/ 937880 h 2082290"/>
              <a:gd name="connsiteX0" fmla="*/ 1978447 w 7830286"/>
              <a:gd name="connsiteY0" fmla="*/ 1776 h 2082290"/>
              <a:gd name="connsiteX1" fmla="*/ 42205 w 7830286"/>
              <a:gd name="connsiteY1" fmla="*/ 1585952 h 2082290"/>
              <a:gd name="connsiteX2" fmla="*/ 1725217 w 7830286"/>
              <a:gd name="connsiteY2" fmla="*/ 1801976 h 2082290"/>
              <a:gd name="connsiteX3" fmla="*/ 1725217 w 7830286"/>
              <a:gd name="connsiteY3" fmla="*/ 1801976 h 2082290"/>
              <a:gd name="connsiteX4" fmla="*/ 3994191 w 7830286"/>
              <a:gd name="connsiteY4" fmla="*/ 2070289 h 2082290"/>
              <a:gd name="connsiteX5" fmla="*/ 7830286 w 7830286"/>
              <a:gd name="connsiteY5" fmla="*/ 1819917 h 2082290"/>
              <a:gd name="connsiteX6" fmla="*/ 7694971 w 7830286"/>
              <a:gd name="connsiteY6" fmla="*/ 937880 h 2082290"/>
              <a:gd name="connsiteX7" fmla="*/ 7700193 w 7830286"/>
              <a:gd name="connsiteY7" fmla="*/ 963574 h 2082290"/>
              <a:gd name="connsiteX0" fmla="*/ 1978447 w 7830286"/>
              <a:gd name="connsiteY0" fmla="*/ 1776 h 2082290"/>
              <a:gd name="connsiteX1" fmla="*/ 42205 w 7830286"/>
              <a:gd name="connsiteY1" fmla="*/ 1585952 h 2082290"/>
              <a:gd name="connsiteX2" fmla="*/ 1725217 w 7830286"/>
              <a:gd name="connsiteY2" fmla="*/ 1801976 h 2082290"/>
              <a:gd name="connsiteX3" fmla="*/ 1725217 w 7830286"/>
              <a:gd name="connsiteY3" fmla="*/ 1801976 h 2082290"/>
              <a:gd name="connsiteX4" fmla="*/ 3994191 w 7830286"/>
              <a:gd name="connsiteY4" fmla="*/ 2070289 h 2082290"/>
              <a:gd name="connsiteX5" fmla="*/ 7830286 w 7830286"/>
              <a:gd name="connsiteY5" fmla="*/ 1819917 h 2082290"/>
              <a:gd name="connsiteX6" fmla="*/ 7694971 w 7830286"/>
              <a:gd name="connsiteY6" fmla="*/ 937880 h 2082290"/>
              <a:gd name="connsiteX7" fmla="*/ 1725217 w 7830286"/>
              <a:gd name="connsiteY7" fmla="*/ 1009888 h 2082290"/>
              <a:gd name="connsiteX0" fmla="*/ 1683012 w 7788081"/>
              <a:gd name="connsiteY0" fmla="*/ 386132 h 1287134"/>
              <a:gd name="connsiteX1" fmla="*/ 0 w 7788081"/>
              <a:gd name="connsiteY1" fmla="*/ 790796 h 1287134"/>
              <a:gd name="connsiteX2" fmla="*/ 1683012 w 7788081"/>
              <a:gd name="connsiteY2" fmla="*/ 1006820 h 1287134"/>
              <a:gd name="connsiteX3" fmla="*/ 1683012 w 7788081"/>
              <a:gd name="connsiteY3" fmla="*/ 1006820 h 1287134"/>
              <a:gd name="connsiteX4" fmla="*/ 3951986 w 7788081"/>
              <a:gd name="connsiteY4" fmla="*/ 1275133 h 1287134"/>
              <a:gd name="connsiteX5" fmla="*/ 7788081 w 7788081"/>
              <a:gd name="connsiteY5" fmla="*/ 1024761 h 1287134"/>
              <a:gd name="connsiteX6" fmla="*/ 7652766 w 7788081"/>
              <a:gd name="connsiteY6" fmla="*/ 142724 h 1287134"/>
              <a:gd name="connsiteX7" fmla="*/ 1683012 w 7788081"/>
              <a:gd name="connsiteY7" fmla="*/ 214732 h 1287134"/>
              <a:gd name="connsiteX0" fmla="*/ 69477 w 6174546"/>
              <a:gd name="connsiteY0" fmla="*/ 386132 h 1287134"/>
              <a:gd name="connsiteX1" fmla="*/ 0 w 6174546"/>
              <a:gd name="connsiteY1" fmla="*/ 574772 h 1287134"/>
              <a:gd name="connsiteX2" fmla="*/ 69477 w 6174546"/>
              <a:gd name="connsiteY2" fmla="*/ 1006820 h 1287134"/>
              <a:gd name="connsiteX3" fmla="*/ 69477 w 6174546"/>
              <a:gd name="connsiteY3" fmla="*/ 1006820 h 1287134"/>
              <a:gd name="connsiteX4" fmla="*/ 2338451 w 6174546"/>
              <a:gd name="connsiteY4" fmla="*/ 1275133 h 1287134"/>
              <a:gd name="connsiteX5" fmla="*/ 6174546 w 6174546"/>
              <a:gd name="connsiteY5" fmla="*/ 1024761 h 1287134"/>
              <a:gd name="connsiteX6" fmla="*/ 6039231 w 6174546"/>
              <a:gd name="connsiteY6" fmla="*/ 142724 h 1287134"/>
              <a:gd name="connsiteX7" fmla="*/ 69477 w 6174546"/>
              <a:gd name="connsiteY7" fmla="*/ 214732 h 1287134"/>
              <a:gd name="connsiteX0" fmla="*/ 207780 w 6312849"/>
              <a:gd name="connsiteY0" fmla="*/ 386132 h 1287134"/>
              <a:gd name="connsiteX1" fmla="*/ 0 w 6312849"/>
              <a:gd name="connsiteY1" fmla="*/ 574772 h 1287134"/>
              <a:gd name="connsiteX2" fmla="*/ 207780 w 6312849"/>
              <a:gd name="connsiteY2" fmla="*/ 1006820 h 1287134"/>
              <a:gd name="connsiteX3" fmla="*/ 207780 w 6312849"/>
              <a:gd name="connsiteY3" fmla="*/ 1006820 h 1287134"/>
              <a:gd name="connsiteX4" fmla="*/ 2476754 w 6312849"/>
              <a:gd name="connsiteY4" fmla="*/ 1275133 h 1287134"/>
              <a:gd name="connsiteX5" fmla="*/ 6312849 w 6312849"/>
              <a:gd name="connsiteY5" fmla="*/ 1024761 h 1287134"/>
              <a:gd name="connsiteX6" fmla="*/ 6177534 w 6312849"/>
              <a:gd name="connsiteY6" fmla="*/ 142724 h 1287134"/>
              <a:gd name="connsiteX7" fmla="*/ 207780 w 6312849"/>
              <a:gd name="connsiteY7" fmla="*/ 214732 h 1287134"/>
              <a:gd name="connsiteX0" fmla="*/ 207780 w 6312849"/>
              <a:gd name="connsiteY0" fmla="*/ 386132 h 1287134"/>
              <a:gd name="connsiteX1" fmla="*/ 207780 w 6312849"/>
              <a:gd name="connsiteY1" fmla="*/ 214732 h 1287134"/>
              <a:gd name="connsiteX2" fmla="*/ 0 w 6312849"/>
              <a:gd name="connsiteY2" fmla="*/ 574772 h 1287134"/>
              <a:gd name="connsiteX3" fmla="*/ 207780 w 6312849"/>
              <a:gd name="connsiteY3" fmla="*/ 1006820 h 1287134"/>
              <a:gd name="connsiteX4" fmla="*/ 207780 w 6312849"/>
              <a:gd name="connsiteY4" fmla="*/ 1006820 h 1287134"/>
              <a:gd name="connsiteX5" fmla="*/ 2476754 w 6312849"/>
              <a:gd name="connsiteY5" fmla="*/ 1275133 h 1287134"/>
              <a:gd name="connsiteX6" fmla="*/ 6312849 w 6312849"/>
              <a:gd name="connsiteY6" fmla="*/ 1024761 h 1287134"/>
              <a:gd name="connsiteX7" fmla="*/ 6177534 w 6312849"/>
              <a:gd name="connsiteY7" fmla="*/ 142724 h 1287134"/>
              <a:gd name="connsiteX8" fmla="*/ 207780 w 6312849"/>
              <a:gd name="connsiteY8" fmla="*/ 214732 h 1287134"/>
              <a:gd name="connsiteX0" fmla="*/ 207780 w 6312849"/>
              <a:gd name="connsiteY0" fmla="*/ 386132 h 1287134"/>
              <a:gd name="connsiteX1" fmla="*/ 207780 w 6312849"/>
              <a:gd name="connsiteY1" fmla="*/ 214732 h 1287134"/>
              <a:gd name="connsiteX2" fmla="*/ 0 w 6312849"/>
              <a:gd name="connsiteY2" fmla="*/ 574772 h 1287134"/>
              <a:gd name="connsiteX3" fmla="*/ 207780 w 6312849"/>
              <a:gd name="connsiteY3" fmla="*/ 1006820 h 1287134"/>
              <a:gd name="connsiteX4" fmla="*/ 207780 w 6312849"/>
              <a:gd name="connsiteY4" fmla="*/ 1006820 h 1287134"/>
              <a:gd name="connsiteX5" fmla="*/ 2476754 w 6312849"/>
              <a:gd name="connsiteY5" fmla="*/ 1275133 h 1287134"/>
              <a:gd name="connsiteX6" fmla="*/ 6312849 w 6312849"/>
              <a:gd name="connsiteY6" fmla="*/ 1024761 h 1287134"/>
              <a:gd name="connsiteX7" fmla="*/ 6177534 w 6312849"/>
              <a:gd name="connsiteY7" fmla="*/ 142724 h 1287134"/>
              <a:gd name="connsiteX8" fmla="*/ 207780 w 6312849"/>
              <a:gd name="connsiteY8" fmla="*/ 214732 h 1287134"/>
              <a:gd name="connsiteX0" fmla="*/ 138303 w 6312849"/>
              <a:gd name="connsiteY0" fmla="*/ 286740 h 1287134"/>
              <a:gd name="connsiteX1" fmla="*/ 207780 w 6312849"/>
              <a:gd name="connsiteY1" fmla="*/ 214732 h 1287134"/>
              <a:gd name="connsiteX2" fmla="*/ 0 w 6312849"/>
              <a:gd name="connsiteY2" fmla="*/ 574772 h 1287134"/>
              <a:gd name="connsiteX3" fmla="*/ 207780 w 6312849"/>
              <a:gd name="connsiteY3" fmla="*/ 1006820 h 1287134"/>
              <a:gd name="connsiteX4" fmla="*/ 207780 w 6312849"/>
              <a:gd name="connsiteY4" fmla="*/ 1006820 h 1287134"/>
              <a:gd name="connsiteX5" fmla="*/ 2476754 w 6312849"/>
              <a:gd name="connsiteY5" fmla="*/ 1275133 h 1287134"/>
              <a:gd name="connsiteX6" fmla="*/ 6312849 w 6312849"/>
              <a:gd name="connsiteY6" fmla="*/ 1024761 h 1287134"/>
              <a:gd name="connsiteX7" fmla="*/ 6177534 w 6312849"/>
              <a:gd name="connsiteY7" fmla="*/ 142724 h 1287134"/>
              <a:gd name="connsiteX8" fmla="*/ 207780 w 6312849"/>
              <a:gd name="connsiteY8" fmla="*/ 214732 h 1287134"/>
              <a:gd name="connsiteX0" fmla="*/ 138303 w 6312849"/>
              <a:gd name="connsiteY0" fmla="*/ 286740 h 1287134"/>
              <a:gd name="connsiteX1" fmla="*/ 207780 w 6312849"/>
              <a:gd name="connsiteY1" fmla="*/ 214732 h 1287134"/>
              <a:gd name="connsiteX2" fmla="*/ 0 w 6312849"/>
              <a:gd name="connsiteY2" fmla="*/ 574772 h 1287134"/>
              <a:gd name="connsiteX3" fmla="*/ 207780 w 6312849"/>
              <a:gd name="connsiteY3" fmla="*/ 1006820 h 1287134"/>
              <a:gd name="connsiteX4" fmla="*/ 184404 w 6312849"/>
              <a:gd name="connsiteY4" fmla="*/ 1006820 h 1287134"/>
              <a:gd name="connsiteX5" fmla="*/ 2476754 w 6312849"/>
              <a:gd name="connsiteY5" fmla="*/ 1275133 h 1287134"/>
              <a:gd name="connsiteX6" fmla="*/ 6312849 w 6312849"/>
              <a:gd name="connsiteY6" fmla="*/ 1024761 h 1287134"/>
              <a:gd name="connsiteX7" fmla="*/ 6177534 w 6312849"/>
              <a:gd name="connsiteY7" fmla="*/ 142724 h 1287134"/>
              <a:gd name="connsiteX8" fmla="*/ 207780 w 6312849"/>
              <a:gd name="connsiteY8" fmla="*/ 214732 h 1287134"/>
              <a:gd name="connsiteX0" fmla="*/ 142199 w 6316745"/>
              <a:gd name="connsiteY0" fmla="*/ 286740 h 1287134"/>
              <a:gd name="connsiteX1" fmla="*/ 211676 w 6316745"/>
              <a:gd name="connsiteY1" fmla="*/ 214732 h 1287134"/>
              <a:gd name="connsiteX2" fmla="*/ 3896 w 6316745"/>
              <a:gd name="connsiteY2" fmla="*/ 574772 h 1287134"/>
              <a:gd name="connsiteX3" fmla="*/ 188300 w 6316745"/>
              <a:gd name="connsiteY3" fmla="*/ 1006820 h 1287134"/>
              <a:gd name="connsiteX4" fmla="*/ 188300 w 6316745"/>
              <a:gd name="connsiteY4" fmla="*/ 1006820 h 1287134"/>
              <a:gd name="connsiteX5" fmla="*/ 2480650 w 6316745"/>
              <a:gd name="connsiteY5" fmla="*/ 1275133 h 1287134"/>
              <a:gd name="connsiteX6" fmla="*/ 6316745 w 6316745"/>
              <a:gd name="connsiteY6" fmla="*/ 1024761 h 1287134"/>
              <a:gd name="connsiteX7" fmla="*/ 6181430 w 6316745"/>
              <a:gd name="connsiteY7" fmla="*/ 142724 h 1287134"/>
              <a:gd name="connsiteX8" fmla="*/ 211676 w 6316745"/>
              <a:gd name="connsiteY8" fmla="*/ 214732 h 1287134"/>
              <a:gd name="connsiteX0" fmla="*/ 138352 w 6239338"/>
              <a:gd name="connsiteY0" fmla="*/ 193737 h 1182173"/>
              <a:gd name="connsiteX1" fmla="*/ 207829 w 6239338"/>
              <a:gd name="connsiteY1" fmla="*/ 121729 h 1182173"/>
              <a:gd name="connsiteX2" fmla="*/ 49 w 6239338"/>
              <a:gd name="connsiteY2" fmla="*/ 481769 h 1182173"/>
              <a:gd name="connsiteX3" fmla="*/ 184453 w 6239338"/>
              <a:gd name="connsiteY3" fmla="*/ 913817 h 1182173"/>
              <a:gd name="connsiteX4" fmla="*/ 184453 w 6239338"/>
              <a:gd name="connsiteY4" fmla="*/ 913817 h 1182173"/>
              <a:gd name="connsiteX5" fmla="*/ 2476803 w 6239338"/>
              <a:gd name="connsiteY5" fmla="*/ 1182130 h 1182173"/>
              <a:gd name="connsiteX6" fmla="*/ 6239338 w 6239338"/>
              <a:gd name="connsiteY6" fmla="*/ 934152 h 1182173"/>
              <a:gd name="connsiteX7" fmla="*/ 6177583 w 6239338"/>
              <a:gd name="connsiteY7" fmla="*/ 49721 h 1182173"/>
              <a:gd name="connsiteX8" fmla="*/ 207829 w 6239338"/>
              <a:gd name="connsiteY8" fmla="*/ 121729 h 1182173"/>
              <a:gd name="connsiteX0" fmla="*/ 138352 w 6184141"/>
              <a:gd name="connsiteY0" fmla="*/ 193737 h 1182370"/>
              <a:gd name="connsiteX1" fmla="*/ 207829 w 6184141"/>
              <a:gd name="connsiteY1" fmla="*/ 121729 h 1182370"/>
              <a:gd name="connsiteX2" fmla="*/ 49 w 6184141"/>
              <a:gd name="connsiteY2" fmla="*/ 481769 h 1182370"/>
              <a:gd name="connsiteX3" fmla="*/ 184453 w 6184141"/>
              <a:gd name="connsiteY3" fmla="*/ 913817 h 1182370"/>
              <a:gd name="connsiteX4" fmla="*/ 184453 w 6184141"/>
              <a:gd name="connsiteY4" fmla="*/ 913817 h 1182370"/>
              <a:gd name="connsiteX5" fmla="*/ 2476803 w 6184141"/>
              <a:gd name="connsiteY5" fmla="*/ 1182130 h 1182370"/>
              <a:gd name="connsiteX6" fmla="*/ 6063866 w 6184141"/>
              <a:gd name="connsiteY6" fmla="*/ 959286 h 1182370"/>
              <a:gd name="connsiteX7" fmla="*/ 6177583 w 6184141"/>
              <a:gd name="connsiteY7" fmla="*/ 49721 h 1182370"/>
              <a:gd name="connsiteX8" fmla="*/ 207829 w 6184141"/>
              <a:gd name="connsiteY8" fmla="*/ 121729 h 1182370"/>
              <a:gd name="connsiteX0" fmla="*/ 138352 w 6185438"/>
              <a:gd name="connsiteY0" fmla="*/ 193737 h 1182370"/>
              <a:gd name="connsiteX1" fmla="*/ 207829 w 6185438"/>
              <a:gd name="connsiteY1" fmla="*/ 121729 h 1182370"/>
              <a:gd name="connsiteX2" fmla="*/ 49 w 6185438"/>
              <a:gd name="connsiteY2" fmla="*/ 481769 h 1182370"/>
              <a:gd name="connsiteX3" fmla="*/ 184453 w 6185438"/>
              <a:gd name="connsiteY3" fmla="*/ 913817 h 1182370"/>
              <a:gd name="connsiteX4" fmla="*/ 184453 w 6185438"/>
              <a:gd name="connsiteY4" fmla="*/ 913817 h 1182370"/>
              <a:gd name="connsiteX5" fmla="*/ 2476803 w 6185438"/>
              <a:gd name="connsiteY5" fmla="*/ 1182130 h 1182370"/>
              <a:gd name="connsiteX6" fmla="*/ 6063866 w 6185438"/>
              <a:gd name="connsiteY6" fmla="*/ 959286 h 1182370"/>
              <a:gd name="connsiteX7" fmla="*/ 6177583 w 6185438"/>
              <a:gd name="connsiteY7" fmla="*/ 49721 h 1182370"/>
              <a:gd name="connsiteX8" fmla="*/ 207829 w 6185438"/>
              <a:gd name="connsiteY8" fmla="*/ 121729 h 1182370"/>
              <a:gd name="connsiteX0" fmla="*/ 138352 w 6063866"/>
              <a:gd name="connsiteY0" fmla="*/ 83343 h 1071976"/>
              <a:gd name="connsiteX1" fmla="*/ 207829 w 6063866"/>
              <a:gd name="connsiteY1" fmla="*/ 11335 h 1071976"/>
              <a:gd name="connsiteX2" fmla="*/ 49 w 6063866"/>
              <a:gd name="connsiteY2" fmla="*/ 371375 h 1071976"/>
              <a:gd name="connsiteX3" fmla="*/ 184453 w 6063866"/>
              <a:gd name="connsiteY3" fmla="*/ 803423 h 1071976"/>
              <a:gd name="connsiteX4" fmla="*/ 184453 w 6063866"/>
              <a:gd name="connsiteY4" fmla="*/ 803423 h 1071976"/>
              <a:gd name="connsiteX5" fmla="*/ 2476803 w 6063866"/>
              <a:gd name="connsiteY5" fmla="*/ 1071736 h 1071976"/>
              <a:gd name="connsiteX6" fmla="*/ 6063866 w 6063866"/>
              <a:gd name="connsiteY6" fmla="*/ 848892 h 1071976"/>
              <a:gd name="connsiteX7" fmla="*/ 5976824 w 6063866"/>
              <a:gd name="connsiteY7" fmla="*/ 134415 h 1071976"/>
              <a:gd name="connsiteX8" fmla="*/ 207829 w 6063866"/>
              <a:gd name="connsiteY8" fmla="*/ 11335 h 1071976"/>
              <a:gd name="connsiteX0" fmla="*/ 138352 w 6085410"/>
              <a:gd name="connsiteY0" fmla="*/ 109080 h 1097713"/>
              <a:gd name="connsiteX1" fmla="*/ 207829 w 6085410"/>
              <a:gd name="connsiteY1" fmla="*/ 37072 h 1097713"/>
              <a:gd name="connsiteX2" fmla="*/ 49 w 6085410"/>
              <a:gd name="connsiteY2" fmla="*/ 397112 h 1097713"/>
              <a:gd name="connsiteX3" fmla="*/ 184453 w 6085410"/>
              <a:gd name="connsiteY3" fmla="*/ 829160 h 1097713"/>
              <a:gd name="connsiteX4" fmla="*/ 184453 w 6085410"/>
              <a:gd name="connsiteY4" fmla="*/ 829160 h 1097713"/>
              <a:gd name="connsiteX5" fmla="*/ 2476803 w 6085410"/>
              <a:gd name="connsiteY5" fmla="*/ 1097473 h 1097713"/>
              <a:gd name="connsiteX6" fmla="*/ 6063866 w 6085410"/>
              <a:gd name="connsiteY6" fmla="*/ 874629 h 1097713"/>
              <a:gd name="connsiteX7" fmla="*/ 6067242 w 6085410"/>
              <a:gd name="connsiteY7" fmla="*/ 77569 h 1097713"/>
              <a:gd name="connsiteX8" fmla="*/ 207829 w 6085410"/>
              <a:gd name="connsiteY8" fmla="*/ 37072 h 1097713"/>
              <a:gd name="connsiteX0" fmla="*/ 138352 w 6072074"/>
              <a:gd name="connsiteY0" fmla="*/ 109080 h 1097713"/>
              <a:gd name="connsiteX1" fmla="*/ 207829 w 6072074"/>
              <a:gd name="connsiteY1" fmla="*/ 37072 h 1097713"/>
              <a:gd name="connsiteX2" fmla="*/ 49 w 6072074"/>
              <a:gd name="connsiteY2" fmla="*/ 397112 h 1097713"/>
              <a:gd name="connsiteX3" fmla="*/ 184453 w 6072074"/>
              <a:gd name="connsiteY3" fmla="*/ 829160 h 1097713"/>
              <a:gd name="connsiteX4" fmla="*/ 184453 w 6072074"/>
              <a:gd name="connsiteY4" fmla="*/ 829160 h 1097713"/>
              <a:gd name="connsiteX5" fmla="*/ 2476803 w 6072074"/>
              <a:gd name="connsiteY5" fmla="*/ 1097473 h 1097713"/>
              <a:gd name="connsiteX6" fmla="*/ 6063866 w 6072074"/>
              <a:gd name="connsiteY6" fmla="*/ 874629 h 1097713"/>
              <a:gd name="connsiteX7" fmla="*/ 6067242 w 6072074"/>
              <a:gd name="connsiteY7" fmla="*/ 77569 h 1097713"/>
              <a:gd name="connsiteX8" fmla="*/ 207829 w 6072074"/>
              <a:gd name="connsiteY8" fmla="*/ 37072 h 1097713"/>
              <a:gd name="connsiteX0" fmla="*/ 207829 w 6072074"/>
              <a:gd name="connsiteY0" fmla="*/ 37072 h 1097713"/>
              <a:gd name="connsiteX1" fmla="*/ 49 w 6072074"/>
              <a:gd name="connsiteY1" fmla="*/ 397112 h 1097713"/>
              <a:gd name="connsiteX2" fmla="*/ 184453 w 6072074"/>
              <a:gd name="connsiteY2" fmla="*/ 829160 h 1097713"/>
              <a:gd name="connsiteX3" fmla="*/ 184453 w 6072074"/>
              <a:gd name="connsiteY3" fmla="*/ 829160 h 1097713"/>
              <a:gd name="connsiteX4" fmla="*/ 2476803 w 6072074"/>
              <a:gd name="connsiteY4" fmla="*/ 1097473 h 1097713"/>
              <a:gd name="connsiteX5" fmla="*/ 6063866 w 6072074"/>
              <a:gd name="connsiteY5" fmla="*/ 874629 h 1097713"/>
              <a:gd name="connsiteX6" fmla="*/ 6067242 w 6072074"/>
              <a:gd name="connsiteY6" fmla="*/ 77569 h 1097713"/>
              <a:gd name="connsiteX7" fmla="*/ 207829 w 6072074"/>
              <a:gd name="connsiteY7" fmla="*/ 37072 h 1097713"/>
              <a:gd name="connsiteX0" fmla="*/ 207829 w 6072074"/>
              <a:gd name="connsiteY0" fmla="*/ 37072 h 1097713"/>
              <a:gd name="connsiteX1" fmla="*/ 49 w 6072074"/>
              <a:gd name="connsiteY1" fmla="*/ 397112 h 1097713"/>
              <a:gd name="connsiteX2" fmla="*/ 184453 w 6072074"/>
              <a:gd name="connsiteY2" fmla="*/ 829160 h 1097713"/>
              <a:gd name="connsiteX3" fmla="*/ 184453 w 6072074"/>
              <a:gd name="connsiteY3" fmla="*/ 829160 h 1097713"/>
              <a:gd name="connsiteX4" fmla="*/ 2476803 w 6072074"/>
              <a:gd name="connsiteY4" fmla="*/ 1097473 h 1097713"/>
              <a:gd name="connsiteX5" fmla="*/ 6063866 w 6072074"/>
              <a:gd name="connsiteY5" fmla="*/ 874629 h 1097713"/>
              <a:gd name="connsiteX6" fmla="*/ 6067242 w 6072074"/>
              <a:gd name="connsiteY6" fmla="*/ 77569 h 1097713"/>
              <a:gd name="connsiteX7" fmla="*/ 207829 w 6072074"/>
              <a:gd name="connsiteY7" fmla="*/ 37072 h 1097713"/>
              <a:gd name="connsiteX0" fmla="*/ 207829 w 6072074"/>
              <a:gd name="connsiteY0" fmla="*/ 0 h 1060641"/>
              <a:gd name="connsiteX1" fmla="*/ 49 w 6072074"/>
              <a:gd name="connsiteY1" fmla="*/ 360040 h 1060641"/>
              <a:gd name="connsiteX2" fmla="*/ 184453 w 6072074"/>
              <a:gd name="connsiteY2" fmla="*/ 792088 h 1060641"/>
              <a:gd name="connsiteX3" fmla="*/ 184453 w 6072074"/>
              <a:gd name="connsiteY3" fmla="*/ 792088 h 1060641"/>
              <a:gd name="connsiteX4" fmla="*/ 2476803 w 6072074"/>
              <a:gd name="connsiteY4" fmla="*/ 1060401 h 1060641"/>
              <a:gd name="connsiteX5" fmla="*/ 6063866 w 6072074"/>
              <a:gd name="connsiteY5" fmla="*/ 837557 h 1060641"/>
              <a:gd name="connsiteX6" fmla="*/ 6067242 w 6072074"/>
              <a:gd name="connsiteY6" fmla="*/ 40497 h 1060641"/>
              <a:gd name="connsiteX0" fmla="*/ 214159 w 6078404"/>
              <a:gd name="connsiteY0" fmla="*/ 0 h 1060641"/>
              <a:gd name="connsiteX1" fmla="*/ 58444 w 6078404"/>
              <a:gd name="connsiteY1" fmla="*/ 61876 h 1060641"/>
              <a:gd name="connsiteX2" fmla="*/ 6379 w 6078404"/>
              <a:gd name="connsiteY2" fmla="*/ 360040 h 1060641"/>
              <a:gd name="connsiteX3" fmla="*/ 190783 w 6078404"/>
              <a:gd name="connsiteY3" fmla="*/ 792088 h 1060641"/>
              <a:gd name="connsiteX4" fmla="*/ 190783 w 6078404"/>
              <a:gd name="connsiteY4" fmla="*/ 792088 h 1060641"/>
              <a:gd name="connsiteX5" fmla="*/ 2483133 w 6078404"/>
              <a:gd name="connsiteY5" fmla="*/ 1060401 h 1060641"/>
              <a:gd name="connsiteX6" fmla="*/ 6070196 w 6078404"/>
              <a:gd name="connsiteY6" fmla="*/ 837557 h 1060641"/>
              <a:gd name="connsiteX7" fmla="*/ 6073572 w 6078404"/>
              <a:gd name="connsiteY7" fmla="*/ 40497 h 1060641"/>
              <a:gd name="connsiteX0" fmla="*/ 58444 w 6078404"/>
              <a:gd name="connsiteY0" fmla="*/ 21379 h 1020144"/>
              <a:gd name="connsiteX1" fmla="*/ 6379 w 6078404"/>
              <a:gd name="connsiteY1" fmla="*/ 319543 h 1020144"/>
              <a:gd name="connsiteX2" fmla="*/ 190783 w 6078404"/>
              <a:gd name="connsiteY2" fmla="*/ 751591 h 1020144"/>
              <a:gd name="connsiteX3" fmla="*/ 190783 w 6078404"/>
              <a:gd name="connsiteY3" fmla="*/ 751591 h 1020144"/>
              <a:gd name="connsiteX4" fmla="*/ 2483133 w 6078404"/>
              <a:gd name="connsiteY4" fmla="*/ 1019904 h 1020144"/>
              <a:gd name="connsiteX5" fmla="*/ 6070196 w 6078404"/>
              <a:gd name="connsiteY5" fmla="*/ 797060 h 1020144"/>
              <a:gd name="connsiteX6" fmla="*/ 6073572 w 6078404"/>
              <a:gd name="connsiteY6" fmla="*/ 0 h 1020144"/>
              <a:gd name="connsiteX0" fmla="*/ 60496 w 6080456"/>
              <a:gd name="connsiteY0" fmla="*/ 71498 h 1070263"/>
              <a:gd name="connsiteX1" fmla="*/ 34118 w 6080456"/>
              <a:gd name="connsiteY1" fmla="*/ 13018 h 1070263"/>
              <a:gd name="connsiteX2" fmla="*/ 8431 w 6080456"/>
              <a:gd name="connsiteY2" fmla="*/ 369662 h 1070263"/>
              <a:gd name="connsiteX3" fmla="*/ 192835 w 6080456"/>
              <a:gd name="connsiteY3" fmla="*/ 801710 h 1070263"/>
              <a:gd name="connsiteX4" fmla="*/ 192835 w 6080456"/>
              <a:gd name="connsiteY4" fmla="*/ 801710 h 1070263"/>
              <a:gd name="connsiteX5" fmla="*/ 2485185 w 6080456"/>
              <a:gd name="connsiteY5" fmla="*/ 1070023 h 1070263"/>
              <a:gd name="connsiteX6" fmla="*/ 6072248 w 6080456"/>
              <a:gd name="connsiteY6" fmla="*/ 847179 h 1070263"/>
              <a:gd name="connsiteX7" fmla="*/ 6075624 w 6080456"/>
              <a:gd name="connsiteY7" fmla="*/ 50119 h 1070263"/>
              <a:gd name="connsiteX0" fmla="*/ 81768 w 6080456"/>
              <a:gd name="connsiteY0" fmla="*/ 0 h 1113065"/>
              <a:gd name="connsiteX1" fmla="*/ 34118 w 6080456"/>
              <a:gd name="connsiteY1" fmla="*/ 55820 h 1113065"/>
              <a:gd name="connsiteX2" fmla="*/ 8431 w 6080456"/>
              <a:gd name="connsiteY2" fmla="*/ 412464 h 1113065"/>
              <a:gd name="connsiteX3" fmla="*/ 192835 w 6080456"/>
              <a:gd name="connsiteY3" fmla="*/ 844512 h 1113065"/>
              <a:gd name="connsiteX4" fmla="*/ 192835 w 6080456"/>
              <a:gd name="connsiteY4" fmla="*/ 844512 h 1113065"/>
              <a:gd name="connsiteX5" fmla="*/ 2485185 w 6080456"/>
              <a:gd name="connsiteY5" fmla="*/ 1112825 h 1113065"/>
              <a:gd name="connsiteX6" fmla="*/ 6072248 w 6080456"/>
              <a:gd name="connsiteY6" fmla="*/ 889981 h 1113065"/>
              <a:gd name="connsiteX7" fmla="*/ 6075624 w 6080456"/>
              <a:gd name="connsiteY7" fmla="*/ 92921 h 1113065"/>
              <a:gd name="connsiteX0" fmla="*/ 48207 w 6046895"/>
              <a:gd name="connsiteY0" fmla="*/ 0 h 1113065"/>
              <a:gd name="connsiteX1" fmla="*/ 557 w 6046895"/>
              <a:gd name="connsiteY1" fmla="*/ 55820 h 1113065"/>
              <a:gd name="connsiteX2" fmla="*/ 113566 w 6046895"/>
              <a:gd name="connsiteY2" fmla="*/ 336707 h 1113065"/>
              <a:gd name="connsiteX3" fmla="*/ 159274 w 6046895"/>
              <a:gd name="connsiteY3" fmla="*/ 844512 h 1113065"/>
              <a:gd name="connsiteX4" fmla="*/ 159274 w 6046895"/>
              <a:gd name="connsiteY4" fmla="*/ 844512 h 1113065"/>
              <a:gd name="connsiteX5" fmla="*/ 2451624 w 6046895"/>
              <a:gd name="connsiteY5" fmla="*/ 1112825 h 1113065"/>
              <a:gd name="connsiteX6" fmla="*/ 6038687 w 6046895"/>
              <a:gd name="connsiteY6" fmla="*/ 889981 h 1113065"/>
              <a:gd name="connsiteX7" fmla="*/ 6042063 w 6046895"/>
              <a:gd name="connsiteY7" fmla="*/ 92921 h 1113065"/>
              <a:gd name="connsiteX0" fmla="*/ 0 w 5998688"/>
              <a:gd name="connsiteY0" fmla="*/ 0 h 1113065"/>
              <a:gd name="connsiteX1" fmla="*/ 65359 w 5998688"/>
              <a:gd name="connsiteY1" fmla="*/ 336707 h 1113065"/>
              <a:gd name="connsiteX2" fmla="*/ 111067 w 5998688"/>
              <a:gd name="connsiteY2" fmla="*/ 844512 h 1113065"/>
              <a:gd name="connsiteX3" fmla="*/ 111067 w 5998688"/>
              <a:gd name="connsiteY3" fmla="*/ 844512 h 1113065"/>
              <a:gd name="connsiteX4" fmla="*/ 2403417 w 5998688"/>
              <a:gd name="connsiteY4" fmla="*/ 1112825 h 1113065"/>
              <a:gd name="connsiteX5" fmla="*/ 5990480 w 5998688"/>
              <a:gd name="connsiteY5" fmla="*/ 889981 h 1113065"/>
              <a:gd name="connsiteX6" fmla="*/ 5993856 w 5998688"/>
              <a:gd name="connsiteY6" fmla="*/ 92921 h 1113065"/>
              <a:gd name="connsiteX0" fmla="*/ 49516 w 5933333"/>
              <a:gd name="connsiteY0" fmla="*/ 0 h 1127685"/>
              <a:gd name="connsiteX1" fmla="*/ 4 w 5933333"/>
              <a:gd name="connsiteY1" fmla="*/ 351327 h 1127685"/>
              <a:gd name="connsiteX2" fmla="*/ 45712 w 5933333"/>
              <a:gd name="connsiteY2" fmla="*/ 859132 h 1127685"/>
              <a:gd name="connsiteX3" fmla="*/ 45712 w 5933333"/>
              <a:gd name="connsiteY3" fmla="*/ 859132 h 1127685"/>
              <a:gd name="connsiteX4" fmla="*/ 2338062 w 5933333"/>
              <a:gd name="connsiteY4" fmla="*/ 1127445 h 1127685"/>
              <a:gd name="connsiteX5" fmla="*/ 5925125 w 5933333"/>
              <a:gd name="connsiteY5" fmla="*/ 904601 h 1127685"/>
              <a:gd name="connsiteX6" fmla="*/ 5928501 w 5933333"/>
              <a:gd name="connsiteY6" fmla="*/ 107541 h 1127685"/>
              <a:gd name="connsiteX0" fmla="*/ 3804 w 5887621"/>
              <a:gd name="connsiteY0" fmla="*/ 0 h 1127685"/>
              <a:gd name="connsiteX1" fmla="*/ 0 w 5887621"/>
              <a:gd name="connsiteY1" fmla="*/ 859132 h 1127685"/>
              <a:gd name="connsiteX2" fmla="*/ 0 w 5887621"/>
              <a:gd name="connsiteY2" fmla="*/ 859132 h 1127685"/>
              <a:gd name="connsiteX3" fmla="*/ 2292350 w 5887621"/>
              <a:gd name="connsiteY3" fmla="*/ 1127445 h 1127685"/>
              <a:gd name="connsiteX4" fmla="*/ 5879413 w 5887621"/>
              <a:gd name="connsiteY4" fmla="*/ 904601 h 1127685"/>
              <a:gd name="connsiteX5" fmla="*/ 5882789 w 5887621"/>
              <a:gd name="connsiteY5" fmla="*/ 107541 h 112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7621" h="1127685">
                <a:moveTo>
                  <a:pt x="3804" y="0"/>
                </a:moveTo>
                <a:cubicBezTo>
                  <a:pt x="3012" y="178986"/>
                  <a:pt x="634" y="715943"/>
                  <a:pt x="0" y="859132"/>
                </a:cubicBezTo>
                <a:lnTo>
                  <a:pt x="0" y="859132"/>
                </a:lnTo>
                <a:cubicBezTo>
                  <a:pt x="378162" y="903851"/>
                  <a:pt x="1312448" y="1119867"/>
                  <a:pt x="2292350" y="1127445"/>
                </a:cubicBezTo>
                <a:cubicBezTo>
                  <a:pt x="3272252" y="1135023"/>
                  <a:pt x="5009061" y="961321"/>
                  <a:pt x="5879413" y="904601"/>
                </a:cubicBezTo>
                <a:cubicBezTo>
                  <a:pt x="5874154" y="614180"/>
                  <a:pt x="5897244" y="405144"/>
                  <a:pt x="5882789" y="107541"/>
                </a:cubicBezTo>
              </a:path>
            </a:pathLst>
          </a:custGeom>
          <a:solidFill>
            <a:schemeClr val="bg1"/>
          </a:solidFill>
          <a:ln>
            <a:solidFill>
              <a:srgbClr val="FF642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 name="Rectangle 9"/>
          <p:cNvSpPr>
            <a:spLocks noChangeArrowheads="1"/>
          </p:cNvSpPr>
          <p:nvPr/>
        </p:nvSpPr>
        <p:spPr bwMode="auto">
          <a:xfrm>
            <a:off x="225425" y="142875"/>
            <a:ext cx="86804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r>
              <a:rPr lang="de-DE" sz="2600" b="1" dirty="0">
                <a:latin typeface="Arial" panose="020B0604020202020204" pitchFamily="34" charset="0"/>
                <a:cs typeface="Arial" panose="020B0604020202020204" pitchFamily="34" charset="0"/>
              </a:rPr>
              <a:t>Der LQW-Prozess</a:t>
            </a:r>
            <a:br>
              <a:rPr lang="de-DE" sz="2600" dirty="0">
                <a:latin typeface="Arial" panose="020B0604020202020204" pitchFamily="34" charset="0"/>
                <a:cs typeface="Arial" panose="020B0604020202020204" pitchFamily="34" charset="0"/>
              </a:rPr>
            </a:br>
            <a:endParaRPr lang="de-DE" sz="2600" dirty="0">
              <a:latin typeface="Arial" panose="020B0604020202020204" pitchFamily="34" charset="0"/>
              <a:cs typeface="Arial" panose="020B0604020202020204" pitchFamily="34" charset="0"/>
            </a:endParaRPr>
          </a:p>
        </p:txBody>
      </p:sp>
      <p:pic>
        <p:nvPicPr>
          <p:cNvPr id="10" name="Picture 2" descr="\\consbs\Daten\ADMINISTRATION\QT-GmbH\GRAFIKEN\Logo\conflex_QT_Gmb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1508" y="63940"/>
            <a:ext cx="1583871" cy="656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548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sf\Dropbox\_conflex QT\14_Grafik\Bildergallerie\Themenfotos\hintergrund_blau.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1128956" y="2702657"/>
            <a:ext cx="4820232" cy="20791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psf\Dropbox\_conflex QT\14_Grafik\Bildergallerie\Themenfotos\kasten blau1.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247"/>
          <a:stretch/>
        </p:blipFill>
        <p:spPr bwMode="auto">
          <a:xfrm>
            <a:off x="2405129" y="1494978"/>
            <a:ext cx="3451343" cy="378425"/>
          </a:xfrm>
          <a:prstGeom prst="rect">
            <a:avLst/>
          </a:prstGeom>
          <a:noFill/>
          <a:extLst>
            <a:ext uri="{909E8E84-426E-40DD-AFC4-6F175D3DCCD1}">
              <a14:hiddenFill xmlns:a14="http://schemas.microsoft.com/office/drawing/2010/main">
                <a:solidFill>
                  <a:srgbClr val="FFFFFF"/>
                </a:solidFill>
              </a14:hiddenFill>
            </a:ext>
          </a:extLst>
        </p:spPr>
      </p:pic>
      <p:sp>
        <p:nvSpPr>
          <p:cNvPr id="18" name="Rechteck 17"/>
          <p:cNvSpPr/>
          <p:nvPr/>
        </p:nvSpPr>
        <p:spPr>
          <a:xfrm>
            <a:off x="375313" y="3164922"/>
            <a:ext cx="1746914" cy="1400383"/>
          </a:xfrm>
          <a:prstGeom prst="rect">
            <a:avLst/>
          </a:prstGeom>
        </p:spPr>
        <p:txBody>
          <a:bodyPr wrap="square">
            <a:spAutoFit/>
          </a:bodyPr>
          <a:lstStyle/>
          <a:p>
            <a:pPr marL="342900" indent="-342900">
              <a:buAutoNum type="arabicPeriod"/>
            </a:pPr>
            <a:r>
              <a:rPr lang="de-DE" sz="1700" b="1" dirty="0">
                <a:solidFill>
                  <a:schemeClr val="bg1"/>
                </a:solidFill>
                <a:latin typeface="Arial" panose="020B0604020202020204" pitchFamily="34" charset="0"/>
                <a:cs typeface="Arial" panose="020B0604020202020204" pitchFamily="34" charset="0"/>
              </a:rPr>
              <a:t>Leitbild und Definition gelungenen</a:t>
            </a:r>
          </a:p>
          <a:p>
            <a:pPr algn="ctr"/>
            <a:r>
              <a:rPr lang="de-DE" sz="1700" b="1" dirty="0">
                <a:solidFill>
                  <a:schemeClr val="bg1"/>
                </a:solidFill>
                <a:latin typeface="Arial" panose="020B0604020202020204" pitchFamily="34" charset="0"/>
                <a:cs typeface="Arial" panose="020B0604020202020204" pitchFamily="34" charset="0"/>
              </a:rPr>
              <a:t>Lernens</a:t>
            </a:r>
          </a:p>
        </p:txBody>
      </p:sp>
      <p:sp>
        <p:nvSpPr>
          <p:cNvPr id="19" name="Rechteck 18"/>
          <p:cNvSpPr/>
          <p:nvPr/>
        </p:nvSpPr>
        <p:spPr>
          <a:xfrm>
            <a:off x="2451190" y="1563485"/>
            <a:ext cx="2293030" cy="276999"/>
          </a:xfrm>
          <a:prstGeom prst="rect">
            <a:avLst/>
          </a:prstGeom>
        </p:spPr>
        <p:txBody>
          <a:bodyPr wrap="square">
            <a:spAutoFit/>
          </a:bodyPr>
          <a:lstStyle/>
          <a:p>
            <a:r>
              <a:rPr lang="de-DE" sz="1200" b="1" dirty="0">
                <a:solidFill>
                  <a:schemeClr val="bg1"/>
                </a:solidFill>
                <a:latin typeface="Arial" panose="020B0604020202020204" pitchFamily="34" charset="0"/>
                <a:cs typeface="Arial" panose="020B0604020202020204" pitchFamily="34" charset="0"/>
              </a:rPr>
              <a:t>2. Bedarfserschließung </a:t>
            </a:r>
          </a:p>
        </p:txBody>
      </p:sp>
      <p:pic>
        <p:nvPicPr>
          <p:cNvPr id="34" name="Picture 3" descr="\\psf\Dropbox\_conflex QT\14_Grafik\Bildergallerie\Themenfotos\kasten blau1.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247"/>
          <a:stretch/>
        </p:blipFill>
        <p:spPr bwMode="auto">
          <a:xfrm>
            <a:off x="2413172" y="1913335"/>
            <a:ext cx="3451343" cy="378425"/>
          </a:xfrm>
          <a:prstGeom prst="rect">
            <a:avLst/>
          </a:prstGeom>
          <a:noFill/>
          <a:extLst>
            <a:ext uri="{909E8E84-426E-40DD-AFC4-6F175D3DCCD1}">
              <a14:hiddenFill xmlns:a14="http://schemas.microsoft.com/office/drawing/2010/main">
                <a:solidFill>
                  <a:srgbClr val="FFFFFF"/>
                </a:solidFill>
              </a14:hiddenFill>
            </a:ext>
          </a:extLst>
        </p:spPr>
      </p:pic>
      <p:sp>
        <p:nvSpPr>
          <p:cNvPr id="35" name="Rechteck 34"/>
          <p:cNvSpPr/>
          <p:nvPr/>
        </p:nvSpPr>
        <p:spPr>
          <a:xfrm>
            <a:off x="2459233" y="1981842"/>
            <a:ext cx="2293030" cy="276999"/>
          </a:xfrm>
          <a:prstGeom prst="rect">
            <a:avLst/>
          </a:prstGeom>
        </p:spPr>
        <p:txBody>
          <a:bodyPr wrap="square">
            <a:spAutoFit/>
          </a:bodyPr>
          <a:lstStyle/>
          <a:p>
            <a:r>
              <a:rPr lang="de-DE" sz="1200" b="1" dirty="0">
                <a:solidFill>
                  <a:schemeClr val="bg1"/>
                </a:solidFill>
                <a:latin typeface="Arial" panose="020B0604020202020204" pitchFamily="34" charset="0"/>
                <a:cs typeface="Arial" panose="020B0604020202020204" pitchFamily="34" charset="0"/>
              </a:rPr>
              <a:t>3. Schlüsselprozesse</a:t>
            </a:r>
          </a:p>
        </p:txBody>
      </p:sp>
      <p:pic>
        <p:nvPicPr>
          <p:cNvPr id="36" name="Picture 3" descr="\\psf\Dropbox\_conflex QT\14_Grafik\Bildergallerie\Themenfotos\kasten blau1.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247"/>
          <a:stretch/>
        </p:blipFill>
        <p:spPr bwMode="auto">
          <a:xfrm>
            <a:off x="2407138" y="2350692"/>
            <a:ext cx="3451343" cy="378425"/>
          </a:xfrm>
          <a:prstGeom prst="rect">
            <a:avLst/>
          </a:prstGeom>
          <a:noFill/>
          <a:extLst>
            <a:ext uri="{909E8E84-426E-40DD-AFC4-6F175D3DCCD1}">
              <a14:hiddenFill xmlns:a14="http://schemas.microsoft.com/office/drawing/2010/main">
                <a:solidFill>
                  <a:srgbClr val="FFFFFF"/>
                </a:solidFill>
              </a14:hiddenFill>
            </a:ext>
          </a:extLst>
        </p:spPr>
      </p:pic>
      <p:sp>
        <p:nvSpPr>
          <p:cNvPr id="37" name="Rechteck 36"/>
          <p:cNvSpPr/>
          <p:nvPr/>
        </p:nvSpPr>
        <p:spPr>
          <a:xfrm>
            <a:off x="2453199" y="2419199"/>
            <a:ext cx="2293030" cy="276999"/>
          </a:xfrm>
          <a:prstGeom prst="rect">
            <a:avLst/>
          </a:prstGeom>
        </p:spPr>
        <p:txBody>
          <a:bodyPr wrap="square">
            <a:spAutoFit/>
          </a:bodyPr>
          <a:lstStyle/>
          <a:p>
            <a:r>
              <a:rPr lang="de-DE" sz="1200" b="1" dirty="0">
                <a:solidFill>
                  <a:schemeClr val="bg1"/>
                </a:solidFill>
                <a:latin typeface="Arial" panose="020B0604020202020204" pitchFamily="34" charset="0"/>
                <a:cs typeface="Arial" panose="020B0604020202020204" pitchFamily="34" charset="0"/>
              </a:rPr>
              <a:t>4. Lehr-Lern-Prozess</a:t>
            </a:r>
          </a:p>
        </p:txBody>
      </p:sp>
      <p:pic>
        <p:nvPicPr>
          <p:cNvPr id="38" name="Picture 3" descr="\\psf\Dropbox\_conflex QT\14_Grafik\Bildergallerie\Themenfotos\kasten blau1.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247"/>
          <a:stretch/>
        </p:blipFill>
        <p:spPr bwMode="auto">
          <a:xfrm>
            <a:off x="2415181" y="2769049"/>
            <a:ext cx="3451343" cy="378425"/>
          </a:xfrm>
          <a:prstGeom prst="rect">
            <a:avLst/>
          </a:prstGeom>
          <a:noFill/>
          <a:extLst>
            <a:ext uri="{909E8E84-426E-40DD-AFC4-6F175D3DCCD1}">
              <a14:hiddenFill xmlns:a14="http://schemas.microsoft.com/office/drawing/2010/main">
                <a:solidFill>
                  <a:srgbClr val="FFFFFF"/>
                </a:solidFill>
              </a14:hiddenFill>
            </a:ext>
          </a:extLst>
        </p:spPr>
      </p:pic>
      <p:sp>
        <p:nvSpPr>
          <p:cNvPr id="39" name="Rechteck 38"/>
          <p:cNvSpPr/>
          <p:nvPr/>
        </p:nvSpPr>
        <p:spPr>
          <a:xfrm>
            <a:off x="2461242" y="2837557"/>
            <a:ext cx="2990975" cy="276999"/>
          </a:xfrm>
          <a:prstGeom prst="rect">
            <a:avLst/>
          </a:prstGeom>
        </p:spPr>
        <p:txBody>
          <a:bodyPr wrap="square">
            <a:spAutoFit/>
          </a:bodyPr>
          <a:lstStyle/>
          <a:p>
            <a:r>
              <a:rPr lang="de-DE" sz="1200" b="1" dirty="0">
                <a:solidFill>
                  <a:schemeClr val="bg1"/>
                </a:solidFill>
                <a:latin typeface="Arial" panose="020B0604020202020204" pitchFamily="34" charset="0"/>
                <a:cs typeface="Arial" panose="020B0604020202020204" pitchFamily="34" charset="0"/>
              </a:rPr>
              <a:t>5. Evaluation der Bildungsprozesse</a:t>
            </a:r>
          </a:p>
        </p:txBody>
      </p:sp>
      <p:pic>
        <p:nvPicPr>
          <p:cNvPr id="48" name="Picture 3" descr="\\psf\Dropbox\_conflex QT\14_Grafik\Bildergallerie\Themenfotos\kasten blau1.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247"/>
          <a:stretch/>
        </p:blipFill>
        <p:spPr bwMode="auto">
          <a:xfrm>
            <a:off x="2407138" y="3234712"/>
            <a:ext cx="3451343" cy="378425"/>
          </a:xfrm>
          <a:prstGeom prst="rect">
            <a:avLst/>
          </a:prstGeom>
          <a:noFill/>
          <a:extLst>
            <a:ext uri="{909E8E84-426E-40DD-AFC4-6F175D3DCCD1}">
              <a14:hiddenFill xmlns:a14="http://schemas.microsoft.com/office/drawing/2010/main">
                <a:solidFill>
                  <a:srgbClr val="FFFFFF"/>
                </a:solidFill>
              </a14:hiddenFill>
            </a:ext>
          </a:extLst>
        </p:spPr>
      </p:pic>
      <p:sp>
        <p:nvSpPr>
          <p:cNvPr id="49" name="Rechteck 48"/>
          <p:cNvSpPr/>
          <p:nvPr/>
        </p:nvSpPr>
        <p:spPr>
          <a:xfrm>
            <a:off x="2453199" y="3303220"/>
            <a:ext cx="2293030" cy="276999"/>
          </a:xfrm>
          <a:prstGeom prst="rect">
            <a:avLst/>
          </a:prstGeom>
        </p:spPr>
        <p:txBody>
          <a:bodyPr wrap="square">
            <a:spAutoFit/>
          </a:bodyPr>
          <a:lstStyle/>
          <a:p>
            <a:r>
              <a:rPr lang="de-DE" sz="1200" b="1" dirty="0">
                <a:solidFill>
                  <a:schemeClr val="bg1"/>
                </a:solidFill>
                <a:latin typeface="Arial" panose="020B0604020202020204" pitchFamily="34" charset="0"/>
                <a:cs typeface="Arial" panose="020B0604020202020204" pitchFamily="34" charset="0"/>
              </a:rPr>
              <a:t>6. Infrastruktur</a:t>
            </a:r>
          </a:p>
        </p:txBody>
      </p:sp>
      <p:pic>
        <p:nvPicPr>
          <p:cNvPr id="50" name="Picture 3" descr="\\psf\Dropbox\_conflex QT\14_Grafik\Bildergallerie\Themenfotos\kasten blau1.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247"/>
          <a:stretch/>
        </p:blipFill>
        <p:spPr bwMode="auto">
          <a:xfrm>
            <a:off x="2415181" y="3653070"/>
            <a:ext cx="3451343" cy="378425"/>
          </a:xfrm>
          <a:prstGeom prst="rect">
            <a:avLst/>
          </a:prstGeom>
          <a:noFill/>
          <a:extLst>
            <a:ext uri="{909E8E84-426E-40DD-AFC4-6F175D3DCCD1}">
              <a14:hiddenFill xmlns:a14="http://schemas.microsoft.com/office/drawing/2010/main">
                <a:solidFill>
                  <a:srgbClr val="FFFFFF"/>
                </a:solidFill>
              </a14:hiddenFill>
            </a:ext>
          </a:extLst>
        </p:spPr>
      </p:pic>
      <p:sp>
        <p:nvSpPr>
          <p:cNvPr id="51" name="Rechteck 50"/>
          <p:cNvSpPr/>
          <p:nvPr/>
        </p:nvSpPr>
        <p:spPr>
          <a:xfrm>
            <a:off x="2461242" y="3721577"/>
            <a:ext cx="2293030" cy="276999"/>
          </a:xfrm>
          <a:prstGeom prst="rect">
            <a:avLst/>
          </a:prstGeom>
        </p:spPr>
        <p:txBody>
          <a:bodyPr wrap="square">
            <a:spAutoFit/>
          </a:bodyPr>
          <a:lstStyle/>
          <a:p>
            <a:r>
              <a:rPr lang="de-DE" sz="1200" b="1" dirty="0">
                <a:solidFill>
                  <a:schemeClr val="bg1"/>
                </a:solidFill>
                <a:latin typeface="Arial" panose="020B0604020202020204" pitchFamily="34" charset="0"/>
                <a:cs typeface="Arial" panose="020B0604020202020204" pitchFamily="34" charset="0"/>
              </a:rPr>
              <a:t>7. Führung</a:t>
            </a:r>
          </a:p>
        </p:txBody>
      </p:sp>
      <p:pic>
        <p:nvPicPr>
          <p:cNvPr id="52" name="Picture 3" descr="\\psf\Dropbox\_conflex QT\14_Grafik\Bildergallerie\Themenfotos\kasten blau1.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247"/>
          <a:stretch/>
        </p:blipFill>
        <p:spPr bwMode="auto">
          <a:xfrm>
            <a:off x="2409147" y="4090426"/>
            <a:ext cx="3451343" cy="378425"/>
          </a:xfrm>
          <a:prstGeom prst="rect">
            <a:avLst/>
          </a:prstGeom>
          <a:noFill/>
          <a:extLst>
            <a:ext uri="{909E8E84-426E-40DD-AFC4-6F175D3DCCD1}">
              <a14:hiddenFill xmlns:a14="http://schemas.microsoft.com/office/drawing/2010/main">
                <a:solidFill>
                  <a:srgbClr val="FFFFFF"/>
                </a:solidFill>
              </a14:hiddenFill>
            </a:ext>
          </a:extLst>
        </p:spPr>
      </p:pic>
      <p:sp>
        <p:nvSpPr>
          <p:cNvPr id="53" name="Rechteck 52"/>
          <p:cNvSpPr/>
          <p:nvPr/>
        </p:nvSpPr>
        <p:spPr>
          <a:xfrm>
            <a:off x="2455208" y="4158934"/>
            <a:ext cx="2293030" cy="276999"/>
          </a:xfrm>
          <a:prstGeom prst="rect">
            <a:avLst/>
          </a:prstGeom>
        </p:spPr>
        <p:txBody>
          <a:bodyPr wrap="square">
            <a:spAutoFit/>
          </a:bodyPr>
          <a:lstStyle/>
          <a:p>
            <a:r>
              <a:rPr lang="de-DE" sz="1200" b="1" dirty="0">
                <a:solidFill>
                  <a:schemeClr val="bg1"/>
                </a:solidFill>
                <a:latin typeface="Arial" panose="020B0604020202020204" pitchFamily="34" charset="0"/>
                <a:cs typeface="Arial" panose="020B0604020202020204" pitchFamily="34" charset="0"/>
              </a:rPr>
              <a:t>8. Personal</a:t>
            </a:r>
          </a:p>
        </p:txBody>
      </p:sp>
      <p:pic>
        <p:nvPicPr>
          <p:cNvPr id="54" name="Picture 3" descr="\\psf\Dropbox\_conflex QT\14_Grafik\Bildergallerie\Themenfotos\kasten blau1.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247"/>
          <a:stretch/>
        </p:blipFill>
        <p:spPr bwMode="auto">
          <a:xfrm>
            <a:off x="2417189" y="4508784"/>
            <a:ext cx="3451343" cy="378425"/>
          </a:xfrm>
          <a:prstGeom prst="rect">
            <a:avLst/>
          </a:prstGeom>
          <a:noFill/>
          <a:extLst>
            <a:ext uri="{909E8E84-426E-40DD-AFC4-6F175D3DCCD1}">
              <a14:hiddenFill xmlns:a14="http://schemas.microsoft.com/office/drawing/2010/main">
                <a:solidFill>
                  <a:srgbClr val="FFFFFF"/>
                </a:solidFill>
              </a14:hiddenFill>
            </a:ext>
          </a:extLst>
        </p:spPr>
      </p:pic>
      <p:sp>
        <p:nvSpPr>
          <p:cNvPr id="55" name="Rechteck 54"/>
          <p:cNvSpPr/>
          <p:nvPr/>
        </p:nvSpPr>
        <p:spPr>
          <a:xfrm>
            <a:off x="2463251" y="4577291"/>
            <a:ext cx="2293030" cy="276999"/>
          </a:xfrm>
          <a:prstGeom prst="rect">
            <a:avLst/>
          </a:prstGeom>
        </p:spPr>
        <p:txBody>
          <a:bodyPr wrap="square">
            <a:spAutoFit/>
          </a:bodyPr>
          <a:lstStyle/>
          <a:p>
            <a:r>
              <a:rPr lang="de-DE" sz="1200" b="1" dirty="0">
                <a:solidFill>
                  <a:schemeClr val="bg1"/>
                </a:solidFill>
                <a:latin typeface="Arial" panose="020B0604020202020204" pitchFamily="34" charset="0"/>
                <a:cs typeface="Arial" panose="020B0604020202020204" pitchFamily="34" charset="0"/>
              </a:rPr>
              <a:t>9. Controlling</a:t>
            </a:r>
          </a:p>
        </p:txBody>
      </p:sp>
      <p:pic>
        <p:nvPicPr>
          <p:cNvPr id="56" name="Picture 3" descr="\\psf\Dropbox\_conflex QT\14_Grafik\Bildergallerie\Themenfotos\kasten blau1.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247"/>
          <a:stretch/>
        </p:blipFill>
        <p:spPr bwMode="auto">
          <a:xfrm>
            <a:off x="2409147" y="4994083"/>
            <a:ext cx="3451343" cy="378425"/>
          </a:xfrm>
          <a:prstGeom prst="rect">
            <a:avLst/>
          </a:prstGeom>
          <a:noFill/>
          <a:extLst>
            <a:ext uri="{909E8E84-426E-40DD-AFC4-6F175D3DCCD1}">
              <a14:hiddenFill xmlns:a14="http://schemas.microsoft.com/office/drawing/2010/main">
                <a:solidFill>
                  <a:srgbClr val="FFFFFF"/>
                </a:solidFill>
              </a14:hiddenFill>
            </a:ext>
          </a:extLst>
        </p:spPr>
      </p:pic>
      <p:sp>
        <p:nvSpPr>
          <p:cNvPr id="57" name="Rechteck 56"/>
          <p:cNvSpPr/>
          <p:nvPr/>
        </p:nvSpPr>
        <p:spPr>
          <a:xfrm>
            <a:off x="2455208" y="5062591"/>
            <a:ext cx="2293030" cy="276999"/>
          </a:xfrm>
          <a:prstGeom prst="rect">
            <a:avLst/>
          </a:prstGeom>
        </p:spPr>
        <p:txBody>
          <a:bodyPr wrap="square">
            <a:spAutoFit/>
          </a:bodyPr>
          <a:lstStyle/>
          <a:p>
            <a:r>
              <a:rPr lang="de-DE" sz="1200" b="1" dirty="0">
                <a:solidFill>
                  <a:schemeClr val="bg1"/>
                </a:solidFill>
                <a:latin typeface="Arial" panose="020B0604020202020204" pitchFamily="34" charset="0"/>
                <a:cs typeface="Arial" panose="020B0604020202020204" pitchFamily="34" charset="0"/>
              </a:rPr>
              <a:t>10. Kundenkommunikation</a:t>
            </a:r>
          </a:p>
        </p:txBody>
      </p:sp>
      <p:pic>
        <p:nvPicPr>
          <p:cNvPr id="58" name="Picture 3" descr="\\psf\Dropbox\_conflex QT\14_Grafik\Bildergallerie\Themenfotos\kasten blau1.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247"/>
          <a:stretch/>
        </p:blipFill>
        <p:spPr bwMode="auto">
          <a:xfrm>
            <a:off x="2417189" y="5412440"/>
            <a:ext cx="3451343" cy="378425"/>
          </a:xfrm>
          <a:prstGeom prst="rect">
            <a:avLst/>
          </a:prstGeom>
          <a:noFill/>
          <a:extLst>
            <a:ext uri="{909E8E84-426E-40DD-AFC4-6F175D3DCCD1}">
              <a14:hiddenFill xmlns:a14="http://schemas.microsoft.com/office/drawing/2010/main">
                <a:solidFill>
                  <a:srgbClr val="FFFFFF"/>
                </a:solidFill>
              </a14:hiddenFill>
            </a:ext>
          </a:extLst>
        </p:spPr>
      </p:pic>
      <p:sp>
        <p:nvSpPr>
          <p:cNvPr id="59" name="Rechteck 58"/>
          <p:cNvSpPr/>
          <p:nvPr/>
        </p:nvSpPr>
        <p:spPr>
          <a:xfrm>
            <a:off x="2463250" y="5480948"/>
            <a:ext cx="2753655" cy="276999"/>
          </a:xfrm>
          <a:prstGeom prst="rect">
            <a:avLst/>
          </a:prstGeom>
        </p:spPr>
        <p:txBody>
          <a:bodyPr wrap="square">
            <a:spAutoFit/>
          </a:bodyPr>
          <a:lstStyle/>
          <a:p>
            <a:r>
              <a:rPr lang="de-DE" sz="1200" b="1" dirty="0">
                <a:solidFill>
                  <a:schemeClr val="bg1"/>
                </a:solidFill>
                <a:latin typeface="Arial" panose="020B0604020202020204" pitchFamily="34" charset="0"/>
                <a:cs typeface="Arial" panose="020B0604020202020204" pitchFamily="34" charset="0"/>
              </a:rPr>
              <a:t>Ggf. optionaler Qualitätsbereich </a:t>
            </a:r>
          </a:p>
        </p:txBody>
      </p:sp>
      <p:sp>
        <p:nvSpPr>
          <p:cNvPr id="61" name="Rechteck 60"/>
          <p:cNvSpPr/>
          <p:nvPr/>
        </p:nvSpPr>
        <p:spPr>
          <a:xfrm>
            <a:off x="2067342" y="6152367"/>
            <a:ext cx="1582327" cy="369332"/>
          </a:xfrm>
          <a:prstGeom prst="rect">
            <a:avLst/>
          </a:prstGeom>
        </p:spPr>
        <p:txBody>
          <a:bodyPr wrap="square">
            <a:spAutoFit/>
          </a:bodyPr>
          <a:lstStyle/>
          <a:p>
            <a:pPr algn="ctr"/>
            <a:r>
              <a:rPr lang="de-DE" sz="1800" b="1" dirty="0">
                <a:latin typeface="Arial" panose="020B0604020202020204" pitchFamily="34" charset="0"/>
                <a:cs typeface="Arial" panose="020B0604020202020204" pitchFamily="34" charset="0"/>
              </a:rPr>
              <a:t>Selbstreport</a:t>
            </a:r>
          </a:p>
        </p:txBody>
      </p:sp>
      <p:sp>
        <p:nvSpPr>
          <p:cNvPr id="8" name="Rechteck 7"/>
          <p:cNvSpPr/>
          <p:nvPr/>
        </p:nvSpPr>
        <p:spPr>
          <a:xfrm>
            <a:off x="176118" y="1347380"/>
            <a:ext cx="6013137" cy="5282655"/>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3" name="Picture 2" descr="\\psf\Dropbox\_conflex QT\14_Grafik\Bildergallerie\Themenfotos\hintergrund_blau.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4464034" y="3159497"/>
            <a:ext cx="4820232" cy="1195998"/>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psf\Dropbox\_conflex QT\14_Grafik\Bildergallerie\Themenfotos\hintergrund_blau.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5884548" y="2985495"/>
            <a:ext cx="4820232" cy="1534898"/>
          </a:xfrm>
          <a:prstGeom prst="rect">
            <a:avLst/>
          </a:prstGeom>
          <a:noFill/>
          <a:extLst>
            <a:ext uri="{909E8E84-426E-40DD-AFC4-6F175D3DCCD1}">
              <a14:hiddenFill xmlns:a14="http://schemas.microsoft.com/office/drawing/2010/main">
                <a:solidFill>
                  <a:srgbClr val="FFFFFF"/>
                </a:solidFill>
              </a14:hiddenFill>
            </a:ext>
          </a:extLst>
        </p:spPr>
      </p:pic>
      <p:sp>
        <p:nvSpPr>
          <p:cNvPr id="67" name="Rechteck 66"/>
          <p:cNvSpPr/>
          <p:nvPr/>
        </p:nvSpPr>
        <p:spPr>
          <a:xfrm>
            <a:off x="6225152" y="5380894"/>
            <a:ext cx="1294759" cy="338554"/>
          </a:xfrm>
          <a:prstGeom prst="rect">
            <a:avLst/>
          </a:prstGeom>
        </p:spPr>
        <p:txBody>
          <a:bodyPr wrap="square">
            <a:spAutoFit/>
          </a:bodyPr>
          <a:lstStyle/>
          <a:p>
            <a:pPr algn="ctr"/>
            <a:r>
              <a:rPr lang="de-DE" sz="1600" b="1" dirty="0">
                <a:solidFill>
                  <a:schemeClr val="bg1"/>
                </a:solidFill>
                <a:latin typeface="Arial" panose="020B0604020202020204" pitchFamily="34" charset="0"/>
                <a:cs typeface="Arial" panose="020B0604020202020204" pitchFamily="34" charset="0"/>
              </a:rPr>
              <a:t>Visitation</a:t>
            </a:r>
          </a:p>
        </p:txBody>
      </p:sp>
      <p:sp>
        <p:nvSpPr>
          <p:cNvPr id="68" name="Rechteck 67"/>
          <p:cNvSpPr/>
          <p:nvPr/>
        </p:nvSpPr>
        <p:spPr>
          <a:xfrm>
            <a:off x="7469392" y="5376342"/>
            <a:ext cx="1294759" cy="584775"/>
          </a:xfrm>
          <a:prstGeom prst="rect">
            <a:avLst/>
          </a:prstGeom>
        </p:spPr>
        <p:txBody>
          <a:bodyPr wrap="square">
            <a:spAutoFit/>
          </a:bodyPr>
          <a:lstStyle/>
          <a:p>
            <a:pPr algn="ctr"/>
            <a:r>
              <a:rPr lang="de-DE" sz="1600" b="1" dirty="0">
                <a:solidFill>
                  <a:schemeClr val="bg1"/>
                </a:solidFill>
                <a:latin typeface="Arial" panose="020B0604020202020204" pitchFamily="34" charset="0"/>
                <a:cs typeface="Arial" panose="020B0604020202020204" pitchFamily="34" charset="0"/>
              </a:rPr>
              <a:t>Abschlussworkshop</a:t>
            </a:r>
          </a:p>
        </p:txBody>
      </p:sp>
      <p:pic>
        <p:nvPicPr>
          <p:cNvPr id="69" name="Picture 2" descr="\\psf\Dropbox\_conflex QT\14_Grafik\Bildergallerie\Themenfotos\hintergrund_blau.jpg"/>
          <p:cNvPicPr>
            <a:picLocks noChangeAspect="1" noChangeArrowheads="1"/>
          </p:cNvPicPr>
          <p:nvPr/>
        </p:nvPicPr>
        <p:blipFill>
          <a:blip r:embed="rId4"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rot="5400000">
            <a:off x="7275745" y="1976761"/>
            <a:ext cx="2018027" cy="1404582"/>
          </a:xfrm>
          <a:prstGeom prst="rect">
            <a:avLst/>
          </a:prstGeom>
          <a:noFill/>
          <a:extLst>
            <a:ext uri="{909E8E84-426E-40DD-AFC4-6F175D3DCCD1}">
              <a14:hiddenFill xmlns:a14="http://schemas.microsoft.com/office/drawing/2010/main">
                <a:solidFill>
                  <a:srgbClr val="FFFFFF"/>
                </a:solidFill>
              </a14:hiddenFill>
            </a:ext>
          </a:extLst>
        </p:spPr>
      </p:pic>
      <p:sp>
        <p:nvSpPr>
          <p:cNvPr id="70" name="Rechteck 69"/>
          <p:cNvSpPr/>
          <p:nvPr/>
        </p:nvSpPr>
        <p:spPr>
          <a:xfrm>
            <a:off x="7649463" y="1858799"/>
            <a:ext cx="1255701" cy="892552"/>
          </a:xfrm>
          <a:prstGeom prst="rect">
            <a:avLst/>
          </a:prstGeom>
        </p:spPr>
        <p:txBody>
          <a:bodyPr wrap="square">
            <a:spAutoFit/>
          </a:bodyPr>
          <a:lstStyle/>
          <a:p>
            <a:r>
              <a:rPr lang="de-DE" sz="1300" b="1" dirty="0">
                <a:latin typeface="Arial" panose="020B0604020202020204" pitchFamily="34" charset="0"/>
                <a:cs typeface="Arial" panose="020B0604020202020204" pitchFamily="34" charset="0"/>
              </a:rPr>
              <a:t>11. Strategische Entwicklungs-ziele</a:t>
            </a:r>
          </a:p>
        </p:txBody>
      </p:sp>
      <p:sp>
        <p:nvSpPr>
          <p:cNvPr id="40" name="Freihandform 6"/>
          <p:cNvSpPr/>
          <p:nvPr/>
        </p:nvSpPr>
        <p:spPr>
          <a:xfrm flipH="1">
            <a:off x="-15728" y="-116958"/>
            <a:ext cx="9196240" cy="1127685"/>
          </a:xfrm>
          <a:custGeom>
            <a:avLst/>
            <a:gdLst>
              <a:gd name="connsiteX0" fmla="*/ 0 w 9220200"/>
              <a:gd name="connsiteY0" fmla="*/ 436033 h 493183"/>
              <a:gd name="connsiteX1" fmla="*/ 1485900 w 9220200"/>
              <a:gd name="connsiteY1" fmla="*/ 4233 h 493183"/>
              <a:gd name="connsiteX2" fmla="*/ 4597400 w 9220200"/>
              <a:gd name="connsiteY2" fmla="*/ 461433 h 493183"/>
              <a:gd name="connsiteX3" fmla="*/ 9220200 w 9220200"/>
              <a:gd name="connsiteY3" fmla="*/ 194733 h 493183"/>
              <a:gd name="connsiteX0" fmla="*/ 0 w 8182602"/>
              <a:gd name="connsiteY0" fmla="*/ 436033 h 504916"/>
              <a:gd name="connsiteX1" fmla="*/ 1485900 w 8182602"/>
              <a:gd name="connsiteY1" fmla="*/ 4233 h 504916"/>
              <a:gd name="connsiteX2" fmla="*/ 4597400 w 8182602"/>
              <a:gd name="connsiteY2" fmla="*/ 461433 h 504916"/>
              <a:gd name="connsiteX3" fmla="*/ 8182602 w 8182602"/>
              <a:gd name="connsiteY3" fmla="*/ 265129 h 504916"/>
              <a:gd name="connsiteX0" fmla="*/ 0 w 8182602"/>
              <a:gd name="connsiteY0" fmla="*/ 391162 h 452566"/>
              <a:gd name="connsiteX1" fmla="*/ 2328426 w 8182602"/>
              <a:gd name="connsiteY1" fmla="*/ 4233 h 452566"/>
              <a:gd name="connsiteX2" fmla="*/ 4597400 w 8182602"/>
              <a:gd name="connsiteY2" fmla="*/ 416562 h 452566"/>
              <a:gd name="connsiteX3" fmla="*/ 8182602 w 8182602"/>
              <a:gd name="connsiteY3" fmla="*/ 220258 h 452566"/>
              <a:gd name="connsiteX0" fmla="*/ 0 w 8182602"/>
              <a:gd name="connsiteY0" fmla="*/ 247146 h 284548"/>
              <a:gd name="connsiteX1" fmla="*/ 2328426 w 8182602"/>
              <a:gd name="connsiteY1" fmla="*/ 4233 h 284548"/>
              <a:gd name="connsiteX2" fmla="*/ 4597400 w 8182602"/>
              <a:gd name="connsiteY2" fmla="*/ 272546 h 284548"/>
              <a:gd name="connsiteX3" fmla="*/ 8182602 w 8182602"/>
              <a:gd name="connsiteY3" fmla="*/ 76242 h 284548"/>
              <a:gd name="connsiteX0" fmla="*/ 0 w 8182602"/>
              <a:gd name="connsiteY0" fmla="*/ 275630 h 313032"/>
              <a:gd name="connsiteX1" fmla="*/ 2120646 w 8182602"/>
              <a:gd name="connsiteY1" fmla="*/ 104725 h 313032"/>
              <a:gd name="connsiteX2" fmla="*/ 2328426 w 8182602"/>
              <a:gd name="connsiteY2" fmla="*/ 32717 h 313032"/>
              <a:gd name="connsiteX3" fmla="*/ 4597400 w 8182602"/>
              <a:gd name="connsiteY3" fmla="*/ 301030 h 313032"/>
              <a:gd name="connsiteX4" fmla="*/ 8182602 w 8182602"/>
              <a:gd name="connsiteY4" fmla="*/ 104726 h 313032"/>
              <a:gd name="connsiteX0" fmla="*/ 0 w 8182602"/>
              <a:gd name="connsiteY0" fmla="*/ 242913 h 280315"/>
              <a:gd name="connsiteX1" fmla="*/ 2328426 w 8182602"/>
              <a:gd name="connsiteY1" fmla="*/ 0 h 280315"/>
              <a:gd name="connsiteX2" fmla="*/ 2328426 w 8182602"/>
              <a:gd name="connsiteY2" fmla="*/ 0 h 280315"/>
              <a:gd name="connsiteX3" fmla="*/ 4597400 w 8182602"/>
              <a:gd name="connsiteY3" fmla="*/ 268313 h 280315"/>
              <a:gd name="connsiteX4" fmla="*/ 8182602 w 8182602"/>
              <a:gd name="connsiteY4" fmla="*/ 72009 h 280315"/>
              <a:gd name="connsiteX0" fmla="*/ 388071 w 6242247"/>
              <a:gd name="connsiteY0" fmla="*/ 0 h 1072403"/>
              <a:gd name="connsiteX1" fmla="*/ 388071 w 6242247"/>
              <a:gd name="connsiteY1" fmla="*/ 792088 h 1072403"/>
              <a:gd name="connsiteX2" fmla="*/ 388071 w 6242247"/>
              <a:gd name="connsiteY2" fmla="*/ 792088 h 1072403"/>
              <a:gd name="connsiteX3" fmla="*/ 2657045 w 6242247"/>
              <a:gd name="connsiteY3" fmla="*/ 1060401 h 1072403"/>
              <a:gd name="connsiteX4" fmla="*/ 6242247 w 6242247"/>
              <a:gd name="connsiteY4" fmla="*/ 864097 h 1072403"/>
              <a:gd name="connsiteX0" fmla="*/ 388071 w 8742777"/>
              <a:gd name="connsiteY0" fmla="*/ 799848 h 1872251"/>
              <a:gd name="connsiteX1" fmla="*/ 388071 w 8742777"/>
              <a:gd name="connsiteY1" fmla="*/ 1591936 h 1872251"/>
              <a:gd name="connsiteX2" fmla="*/ 388071 w 8742777"/>
              <a:gd name="connsiteY2" fmla="*/ 1591936 h 1872251"/>
              <a:gd name="connsiteX3" fmla="*/ 2657045 w 8742777"/>
              <a:gd name="connsiteY3" fmla="*/ 1860249 h 1872251"/>
              <a:gd name="connsiteX4" fmla="*/ 6242247 w 8742777"/>
              <a:gd name="connsiteY4" fmla="*/ 1663945 h 1872251"/>
              <a:gd name="connsiteX0" fmla="*/ 1109157 w 6963333"/>
              <a:gd name="connsiteY0" fmla="*/ 286303 h 1358706"/>
              <a:gd name="connsiteX1" fmla="*/ 1109157 w 6963333"/>
              <a:gd name="connsiteY1" fmla="*/ 1078391 h 1358706"/>
              <a:gd name="connsiteX2" fmla="*/ 1109157 w 6963333"/>
              <a:gd name="connsiteY2" fmla="*/ 1078391 h 1358706"/>
              <a:gd name="connsiteX3" fmla="*/ 3378131 w 6963333"/>
              <a:gd name="connsiteY3" fmla="*/ 1346704 h 1358706"/>
              <a:gd name="connsiteX4" fmla="*/ 6963333 w 6963333"/>
              <a:gd name="connsiteY4" fmla="*/ 1150400 h 1358706"/>
              <a:gd name="connsiteX0" fmla="*/ 388071 w 6242247"/>
              <a:gd name="connsiteY0" fmla="*/ 988014 h 2060417"/>
              <a:gd name="connsiteX1" fmla="*/ 388071 w 6242247"/>
              <a:gd name="connsiteY1" fmla="*/ 1780102 h 2060417"/>
              <a:gd name="connsiteX2" fmla="*/ 388071 w 6242247"/>
              <a:gd name="connsiteY2" fmla="*/ 1780102 h 2060417"/>
              <a:gd name="connsiteX3" fmla="*/ 2657045 w 6242247"/>
              <a:gd name="connsiteY3" fmla="*/ 2048415 h 2060417"/>
              <a:gd name="connsiteX4" fmla="*/ 6242247 w 6242247"/>
              <a:gd name="connsiteY4" fmla="*/ 1852111 h 2060417"/>
              <a:gd name="connsiteX0" fmla="*/ 88089 w 6242247"/>
              <a:gd name="connsiteY0" fmla="*/ 988014 h 2924513"/>
              <a:gd name="connsiteX1" fmla="*/ 388071 w 6242247"/>
              <a:gd name="connsiteY1" fmla="*/ 2644198 h 2924513"/>
              <a:gd name="connsiteX2" fmla="*/ 388071 w 6242247"/>
              <a:gd name="connsiteY2" fmla="*/ 2644198 h 2924513"/>
              <a:gd name="connsiteX3" fmla="*/ 2657045 w 6242247"/>
              <a:gd name="connsiteY3" fmla="*/ 2912511 h 2924513"/>
              <a:gd name="connsiteX4" fmla="*/ 6242247 w 6242247"/>
              <a:gd name="connsiteY4" fmla="*/ 2716207 h 2924513"/>
              <a:gd name="connsiteX0" fmla="*/ 641301 w 6242247"/>
              <a:gd name="connsiteY0" fmla="*/ 988014 h 3068529"/>
              <a:gd name="connsiteX1" fmla="*/ 388071 w 6242247"/>
              <a:gd name="connsiteY1" fmla="*/ 2788214 h 3068529"/>
              <a:gd name="connsiteX2" fmla="*/ 388071 w 6242247"/>
              <a:gd name="connsiteY2" fmla="*/ 2788214 h 3068529"/>
              <a:gd name="connsiteX3" fmla="*/ 2657045 w 6242247"/>
              <a:gd name="connsiteY3" fmla="*/ 3056527 h 3068529"/>
              <a:gd name="connsiteX4" fmla="*/ 6242247 w 6242247"/>
              <a:gd name="connsiteY4" fmla="*/ 2860223 h 3068529"/>
              <a:gd name="connsiteX0" fmla="*/ 1978447 w 7579393"/>
              <a:gd name="connsiteY0" fmla="*/ 1776 h 2082291"/>
              <a:gd name="connsiteX1" fmla="*/ 42205 w 7579393"/>
              <a:gd name="connsiteY1" fmla="*/ 1585952 h 2082291"/>
              <a:gd name="connsiteX2" fmla="*/ 1725217 w 7579393"/>
              <a:gd name="connsiteY2" fmla="*/ 1801976 h 2082291"/>
              <a:gd name="connsiteX3" fmla="*/ 1725217 w 7579393"/>
              <a:gd name="connsiteY3" fmla="*/ 1801976 h 2082291"/>
              <a:gd name="connsiteX4" fmla="*/ 3994191 w 7579393"/>
              <a:gd name="connsiteY4" fmla="*/ 2070289 h 2082291"/>
              <a:gd name="connsiteX5" fmla="*/ 7579393 w 7579393"/>
              <a:gd name="connsiteY5" fmla="*/ 1873985 h 2082291"/>
              <a:gd name="connsiteX0" fmla="*/ 1978447 w 9216304"/>
              <a:gd name="connsiteY0" fmla="*/ 1776 h 2082290"/>
              <a:gd name="connsiteX1" fmla="*/ 42205 w 9216304"/>
              <a:gd name="connsiteY1" fmla="*/ 1585952 h 2082290"/>
              <a:gd name="connsiteX2" fmla="*/ 1725217 w 9216304"/>
              <a:gd name="connsiteY2" fmla="*/ 1801976 h 2082290"/>
              <a:gd name="connsiteX3" fmla="*/ 1725217 w 9216304"/>
              <a:gd name="connsiteY3" fmla="*/ 1801976 h 2082290"/>
              <a:gd name="connsiteX4" fmla="*/ 3994191 w 9216304"/>
              <a:gd name="connsiteY4" fmla="*/ 2070289 h 2082290"/>
              <a:gd name="connsiteX5" fmla="*/ 9216304 w 9216304"/>
              <a:gd name="connsiteY5" fmla="*/ 1729968 h 2082290"/>
              <a:gd name="connsiteX0" fmla="*/ 1978447 w 9216304"/>
              <a:gd name="connsiteY0" fmla="*/ 1776 h 2082290"/>
              <a:gd name="connsiteX1" fmla="*/ 42205 w 9216304"/>
              <a:gd name="connsiteY1" fmla="*/ 1585952 h 2082290"/>
              <a:gd name="connsiteX2" fmla="*/ 1725217 w 9216304"/>
              <a:gd name="connsiteY2" fmla="*/ 1801976 h 2082290"/>
              <a:gd name="connsiteX3" fmla="*/ 1725217 w 9216304"/>
              <a:gd name="connsiteY3" fmla="*/ 1801976 h 2082290"/>
              <a:gd name="connsiteX4" fmla="*/ 3994191 w 9216304"/>
              <a:gd name="connsiteY4" fmla="*/ 2070289 h 2082290"/>
              <a:gd name="connsiteX5" fmla="*/ 7830286 w 9216304"/>
              <a:gd name="connsiteY5" fmla="*/ 1819917 h 2082290"/>
              <a:gd name="connsiteX6" fmla="*/ 9216304 w 9216304"/>
              <a:gd name="connsiteY6" fmla="*/ 1729968 h 2082290"/>
              <a:gd name="connsiteX0" fmla="*/ 1978447 w 7830286"/>
              <a:gd name="connsiteY0" fmla="*/ 1776 h 2082290"/>
              <a:gd name="connsiteX1" fmla="*/ 42205 w 7830286"/>
              <a:gd name="connsiteY1" fmla="*/ 1585952 h 2082290"/>
              <a:gd name="connsiteX2" fmla="*/ 1725217 w 7830286"/>
              <a:gd name="connsiteY2" fmla="*/ 1801976 h 2082290"/>
              <a:gd name="connsiteX3" fmla="*/ 1725217 w 7830286"/>
              <a:gd name="connsiteY3" fmla="*/ 1801976 h 2082290"/>
              <a:gd name="connsiteX4" fmla="*/ 3994191 w 7830286"/>
              <a:gd name="connsiteY4" fmla="*/ 2070289 h 2082290"/>
              <a:gd name="connsiteX5" fmla="*/ 7830286 w 7830286"/>
              <a:gd name="connsiteY5" fmla="*/ 1819917 h 2082290"/>
              <a:gd name="connsiteX6" fmla="*/ 7694971 w 7830286"/>
              <a:gd name="connsiteY6" fmla="*/ 937880 h 2082290"/>
              <a:gd name="connsiteX0" fmla="*/ 1978447 w 7830286"/>
              <a:gd name="connsiteY0" fmla="*/ 1776 h 2082290"/>
              <a:gd name="connsiteX1" fmla="*/ 42205 w 7830286"/>
              <a:gd name="connsiteY1" fmla="*/ 1585952 h 2082290"/>
              <a:gd name="connsiteX2" fmla="*/ 1725217 w 7830286"/>
              <a:gd name="connsiteY2" fmla="*/ 1801976 h 2082290"/>
              <a:gd name="connsiteX3" fmla="*/ 1725217 w 7830286"/>
              <a:gd name="connsiteY3" fmla="*/ 1801976 h 2082290"/>
              <a:gd name="connsiteX4" fmla="*/ 3994191 w 7830286"/>
              <a:gd name="connsiteY4" fmla="*/ 2070289 h 2082290"/>
              <a:gd name="connsiteX5" fmla="*/ 7830286 w 7830286"/>
              <a:gd name="connsiteY5" fmla="*/ 1819917 h 2082290"/>
              <a:gd name="connsiteX6" fmla="*/ 7694971 w 7830286"/>
              <a:gd name="connsiteY6" fmla="*/ 937880 h 2082290"/>
              <a:gd name="connsiteX7" fmla="*/ 7700193 w 7830286"/>
              <a:gd name="connsiteY7" fmla="*/ 963574 h 2082290"/>
              <a:gd name="connsiteX0" fmla="*/ 1978447 w 7830286"/>
              <a:gd name="connsiteY0" fmla="*/ 1776 h 2082290"/>
              <a:gd name="connsiteX1" fmla="*/ 42205 w 7830286"/>
              <a:gd name="connsiteY1" fmla="*/ 1585952 h 2082290"/>
              <a:gd name="connsiteX2" fmla="*/ 1725217 w 7830286"/>
              <a:gd name="connsiteY2" fmla="*/ 1801976 h 2082290"/>
              <a:gd name="connsiteX3" fmla="*/ 1725217 w 7830286"/>
              <a:gd name="connsiteY3" fmla="*/ 1801976 h 2082290"/>
              <a:gd name="connsiteX4" fmla="*/ 3994191 w 7830286"/>
              <a:gd name="connsiteY4" fmla="*/ 2070289 h 2082290"/>
              <a:gd name="connsiteX5" fmla="*/ 7830286 w 7830286"/>
              <a:gd name="connsiteY5" fmla="*/ 1819917 h 2082290"/>
              <a:gd name="connsiteX6" fmla="*/ 7694971 w 7830286"/>
              <a:gd name="connsiteY6" fmla="*/ 937880 h 2082290"/>
              <a:gd name="connsiteX7" fmla="*/ 1725217 w 7830286"/>
              <a:gd name="connsiteY7" fmla="*/ 1009888 h 2082290"/>
              <a:gd name="connsiteX0" fmla="*/ 1683012 w 7788081"/>
              <a:gd name="connsiteY0" fmla="*/ 386132 h 1287134"/>
              <a:gd name="connsiteX1" fmla="*/ 0 w 7788081"/>
              <a:gd name="connsiteY1" fmla="*/ 790796 h 1287134"/>
              <a:gd name="connsiteX2" fmla="*/ 1683012 w 7788081"/>
              <a:gd name="connsiteY2" fmla="*/ 1006820 h 1287134"/>
              <a:gd name="connsiteX3" fmla="*/ 1683012 w 7788081"/>
              <a:gd name="connsiteY3" fmla="*/ 1006820 h 1287134"/>
              <a:gd name="connsiteX4" fmla="*/ 3951986 w 7788081"/>
              <a:gd name="connsiteY4" fmla="*/ 1275133 h 1287134"/>
              <a:gd name="connsiteX5" fmla="*/ 7788081 w 7788081"/>
              <a:gd name="connsiteY5" fmla="*/ 1024761 h 1287134"/>
              <a:gd name="connsiteX6" fmla="*/ 7652766 w 7788081"/>
              <a:gd name="connsiteY6" fmla="*/ 142724 h 1287134"/>
              <a:gd name="connsiteX7" fmla="*/ 1683012 w 7788081"/>
              <a:gd name="connsiteY7" fmla="*/ 214732 h 1287134"/>
              <a:gd name="connsiteX0" fmla="*/ 69477 w 6174546"/>
              <a:gd name="connsiteY0" fmla="*/ 386132 h 1287134"/>
              <a:gd name="connsiteX1" fmla="*/ 0 w 6174546"/>
              <a:gd name="connsiteY1" fmla="*/ 574772 h 1287134"/>
              <a:gd name="connsiteX2" fmla="*/ 69477 w 6174546"/>
              <a:gd name="connsiteY2" fmla="*/ 1006820 h 1287134"/>
              <a:gd name="connsiteX3" fmla="*/ 69477 w 6174546"/>
              <a:gd name="connsiteY3" fmla="*/ 1006820 h 1287134"/>
              <a:gd name="connsiteX4" fmla="*/ 2338451 w 6174546"/>
              <a:gd name="connsiteY4" fmla="*/ 1275133 h 1287134"/>
              <a:gd name="connsiteX5" fmla="*/ 6174546 w 6174546"/>
              <a:gd name="connsiteY5" fmla="*/ 1024761 h 1287134"/>
              <a:gd name="connsiteX6" fmla="*/ 6039231 w 6174546"/>
              <a:gd name="connsiteY6" fmla="*/ 142724 h 1287134"/>
              <a:gd name="connsiteX7" fmla="*/ 69477 w 6174546"/>
              <a:gd name="connsiteY7" fmla="*/ 214732 h 1287134"/>
              <a:gd name="connsiteX0" fmla="*/ 207780 w 6312849"/>
              <a:gd name="connsiteY0" fmla="*/ 386132 h 1287134"/>
              <a:gd name="connsiteX1" fmla="*/ 0 w 6312849"/>
              <a:gd name="connsiteY1" fmla="*/ 574772 h 1287134"/>
              <a:gd name="connsiteX2" fmla="*/ 207780 w 6312849"/>
              <a:gd name="connsiteY2" fmla="*/ 1006820 h 1287134"/>
              <a:gd name="connsiteX3" fmla="*/ 207780 w 6312849"/>
              <a:gd name="connsiteY3" fmla="*/ 1006820 h 1287134"/>
              <a:gd name="connsiteX4" fmla="*/ 2476754 w 6312849"/>
              <a:gd name="connsiteY4" fmla="*/ 1275133 h 1287134"/>
              <a:gd name="connsiteX5" fmla="*/ 6312849 w 6312849"/>
              <a:gd name="connsiteY5" fmla="*/ 1024761 h 1287134"/>
              <a:gd name="connsiteX6" fmla="*/ 6177534 w 6312849"/>
              <a:gd name="connsiteY6" fmla="*/ 142724 h 1287134"/>
              <a:gd name="connsiteX7" fmla="*/ 207780 w 6312849"/>
              <a:gd name="connsiteY7" fmla="*/ 214732 h 1287134"/>
              <a:gd name="connsiteX0" fmla="*/ 207780 w 6312849"/>
              <a:gd name="connsiteY0" fmla="*/ 386132 h 1287134"/>
              <a:gd name="connsiteX1" fmla="*/ 207780 w 6312849"/>
              <a:gd name="connsiteY1" fmla="*/ 214732 h 1287134"/>
              <a:gd name="connsiteX2" fmla="*/ 0 w 6312849"/>
              <a:gd name="connsiteY2" fmla="*/ 574772 h 1287134"/>
              <a:gd name="connsiteX3" fmla="*/ 207780 w 6312849"/>
              <a:gd name="connsiteY3" fmla="*/ 1006820 h 1287134"/>
              <a:gd name="connsiteX4" fmla="*/ 207780 w 6312849"/>
              <a:gd name="connsiteY4" fmla="*/ 1006820 h 1287134"/>
              <a:gd name="connsiteX5" fmla="*/ 2476754 w 6312849"/>
              <a:gd name="connsiteY5" fmla="*/ 1275133 h 1287134"/>
              <a:gd name="connsiteX6" fmla="*/ 6312849 w 6312849"/>
              <a:gd name="connsiteY6" fmla="*/ 1024761 h 1287134"/>
              <a:gd name="connsiteX7" fmla="*/ 6177534 w 6312849"/>
              <a:gd name="connsiteY7" fmla="*/ 142724 h 1287134"/>
              <a:gd name="connsiteX8" fmla="*/ 207780 w 6312849"/>
              <a:gd name="connsiteY8" fmla="*/ 214732 h 1287134"/>
              <a:gd name="connsiteX0" fmla="*/ 207780 w 6312849"/>
              <a:gd name="connsiteY0" fmla="*/ 386132 h 1287134"/>
              <a:gd name="connsiteX1" fmla="*/ 207780 w 6312849"/>
              <a:gd name="connsiteY1" fmla="*/ 214732 h 1287134"/>
              <a:gd name="connsiteX2" fmla="*/ 0 w 6312849"/>
              <a:gd name="connsiteY2" fmla="*/ 574772 h 1287134"/>
              <a:gd name="connsiteX3" fmla="*/ 207780 w 6312849"/>
              <a:gd name="connsiteY3" fmla="*/ 1006820 h 1287134"/>
              <a:gd name="connsiteX4" fmla="*/ 207780 w 6312849"/>
              <a:gd name="connsiteY4" fmla="*/ 1006820 h 1287134"/>
              <a:gd name="connsiteX5" fmla="*/ 2476754 w 6312849"/>
              <a:gd name="connsiteY5" fmla="*/ 1275133 h 1287134"/>
              <a:gd name="connsiteX6" fmla="*/ 6312849 w 6312849"/>
              <a:gd name="connsiteY6" fmla="*/ 1024761 h 1287134"/>
              <a:gd name="connsiteX7" fmla="*/ 6177534 w 6312849"/>
              <a:gd name="connsiteY7" fmla="*/ 142724 h 1287134"/>
              <a:gd name="connsiteX8" fmla="*/ 207780 w 6312849"/>
              <a:gd name="connsiteY8" fmla="*/ 214732 h 1287134"/>
              <a:gd name="connsiteX0" fmla="*/ 138303 w 6312849"/>
              <a:gd name="connsiteY0" fmla="*/ 286740 h 1287134"/>
              <a:gd name="connsiteX1" fmla="*/ 207780 w 6312849"/>
              <a:gd name="connsiteY1" fmla="*/ 214732 h 1287134"/>
              <a:gd name="connsiteX2" fmla="*/ 0 w 6312849"/>
              <a:gd name="connsiteY2" fmla="*/ 574772 h 1287134"/>
              <a:gd name="connsiteX3" fmla="*/ 207780 w 6312849"/>
              <a:gd name="connsiteY3" fmla="*/ 1006820 h 1287134"/>
              <a:gd name="connsiteX4" fmla="*/ 207780 w 6312849"/>
              <a:gd name="connsiteY4" fmla="*/ 1006820 h 1287134"/>
              <a:gd name="connsiteX5" fmla="*/ 2476754 w 6312849"/>
              <a:gd name="connsiteY5" fmla="*/ 1275133 h 1287134"/>
              <a:gd name="connsiteX6" fmla="*/ 6312849 w 6312849"/>
              <a:gd name="connsiteY6" fmla="*/ 1024761 h 1287134"/>
              <a:gd name="connsiteX7" fmla="*/ 6177534 w 6312849"/>
              <a:gd name="connsiteY7" fmla="*/ 142724 h 1287134"/>
              <a:gd name="connsiteX8" fmla="*/ 207780 w 6312849"/>
              <a:gd name="connsiteY8" fmla="*/ 214732 h 1287134"/>
              <a:gd name="connsiteX0" fmla="*/ 138303 w 6312849"/>
              <a:gd name="connsiteY0" fmla="*/ 286740 h 1287134"/>
              <a:gd name="connsiteX1" fmla="*/ 207780 w 6312849"/>
              <a:gd name="connsiteY1" fmla="*/ 214732 h 1287134"/>
              <a:gd name="connsiteX2" fmla="*/ 0 w 6312849"/>
              <a:gd name="connsiteY2" fmla="*/ 574772 h 1287134"/>
              <a:gd name="connsiteX3" fmla="*/ 207780 w 6312849"/>
              <a:gd name="connsiteY3" fmla="*/ 1006820 h 1287134"/>
              <a:gd name="connsiteX4" fmla="*/ 184404 w 6312849"/>
              <a:gd name="connsiteY4" fmla="*/ 1006820 h 1287134"/>
              <a:gd name="connsiteX5" fmla="*/ 2476754 w 6312849"/>
              <a:gd name="connsiteY5" fmla="*/ 1275133 h 1287134"/>
              <a:gd name="connsiteX6" fmla="*/ 6312849 w 6312849"/>
              <a:gd name="connsiteY6" fmla="*/ 1024761 h 1287134"/>
              <a:gd name="connsiteX7" fmla="*/ 6177534 w 6312849"/>
              <a:gd name="connsiteY7" fmla="*/ 142724 h 1287134"/>
              <a:gd name="connsiteX8" fmla="*/ 207780 w 6312849"/>
              <a:gd name="connsiteY8" fmla="*/ 214732 h 1287134"/>
              <a:gd name="connsiteX0" fmla="*/ 142199 w 6316745"/>
              <a:gd name="connsiteY0" fmla="*/ 286740 h 1287134"/>
              <a:gd name="connsiteX1" fmla="*/ 211676 w 6316745"/>
              <a:gd name="connsiteY1" fmla="*/ 214732 h 1287134"/>
              <a:gd name="connsiteX2" fmla="*/ 3896 w 6316745"/>
              <a:gd name="connsiteY2" fmla="*/ 574772 h 1287134"/>
              <a:gd name="connsiteX3" fmla="*/ 188300 w 6316745"/>
              <a:gd name="connsiteY3" fmla="*/ 1006820 h 1287134"/>
              <a:gd name="connsiteX4" fmla="*/ 188300 w 6316745"/>
              <a:gd name="connsiteY4" fmla="*/ 1006820 h 1287134"/>
              <a:gd name="connsiteX5" fmla="*/ 2480650 w 6316745"/>
              <a:gd name="connsiteY5" fmla="*/ 1275133 h 1287134"/>
              <a:gd name="connsiteX6" fmla="*/ 6316745 w 6316745"/>
              <a:gd name="connsiteY6" fmla="*/ 1024761 h 1287134"/>
              <a:gd name="connsiteX7" fmla="*/ 6181430 w 6316745"/>
              <a:gd name="connsiteY7" fmla="*/ 142724 h 1287134"/>
              <a:gd name="connsiteX8" fmla="*/ 211676 w 6316745"/>
              <a:gd name="connsiteY8" fmla="*/ 214732 h 1287134"/>
              <a:gd name="connsiteX0" fmla="*/ 138352 w 6239338"/>
              <a:gd name="connsiteY0" fmla="*/ 193737 h 1182173"/>
              <a:gd name="connsiteX1" fmla="*/ 207829 w 6239338"/>
              <a:gd name="connsiteY1" fmla="*/ 121729 h 1182173"/>
              <a:gd name="connsiteX2" fmla="*/ 49 w 6239338"/>
              <a:gd name="connsiteY2" fmla="*/ 481769 h 1182173"/>
              <a:gd name="connsiteX3" fmla="*/ 184453 w 6239338"/>
              <a:gd name="connsiteY3" fmla="*/ 913817 h 1182173"/>
              <a:gd name="connsiteX4" fmla="*/ 184453 w 6239338"/>
              <a:gd name="connsiteY4" fmla="*/ 913817 h 1182173"/>
              <a:gd name="connsiteX5" fmla="*/ 2476803 w 6239338"/>
              <a:gd name="connsiteY5" fmla="*/ 1182130 h 1182173"/>
              <a:gd name="connsiteX6" fmla="*/ 6239338 w 6239338"/>
              <a:gd name="connsiteY6" fmla="*/ 934152 h 1182173"/>
              <a:gd name="connsiteX7" fmla="*/ 6177583 w 6239338"/>
              <a:gd name="connsiteY7" fmla="*/ 49721 h 1182173"/>
              <a:gd name="connsiteX8" fmla="*/ 207829 w 6239338"/>
              <a:gd name="connsiteY8" fmla="*/ 121729 h 1182173"/>
              <a:gd name="connsiteX0" fmla="*/ 138352 w 6184141"/>
              <a:gd name="connsiteY0" fmla="*/ 193737 h 1182370"/>
              <a:gd name="connsiteX1" fmla="*/ 207829 w 6184141"/>
              <a:gd name="connsiteY1" fmla="*/ 121729 h 1182370"/>
              <a:gd name="connsiteX2" fmla="*/ 49 w 6184141"/>
              <a:gd name="connsiteY2" fmla="*/ 481769 h 1182370"/>
              <a:gd name="connsiteX3" fmla="*/ 184453 w 6184141"/>
              <a:gd name="connsiteY3" fmla="*/ 913817 h 1182370"/>
              <a:gd name="connsiteX4" fmla="*/ 184453 w 6184141"/>
              <a:gd name="connsiteY4" fmla="*/ 913817 h 1182370"/>
              <a:gd name="connsiteX5" fmla="*/ 2476803 w 6184141"/>
              <a:gd name="connsiteY5" fmla="*/ 1182130 h 1182370"/>
              <a:gd name="connsiteX6" fmla="*/ 6063866 w 6184141"/>
              <a:gd name="connsiteY6" fmla="*/ 959286 h 1182370"/>
              <a:gd name="connsiteX7" fmla="*/ 6177583 w 6184141"/>
              <a:gd name="connsiteY7" fmla="*/ 49721 h 1182370"/>
              <a:gd name="connsiteX8" fmla="*/ 207829 w 6184141"/>
              <a:gd name="connsiteY8" fmla="*/ 121729 h 1182370"/>
              <a:gd name="connsiteX0" fmla="*/ 138352 w 6185438"/>
              <a:gd name="connsiteY0" fmla="*/ 193737 h 1182370"/>
              <a:gd name="connsiteX1" fmla="*/ 207829 w 6185438"/>
              <a:gd name="connsiteY1" fmla="*/ 121729 h 1182370"/>
              <a:gd name="connsiteX2" fmla="*/ 49 w 6185438"/>
              <a:gd name="connsiteY2" fmla="*/ 481769 h 1182370"/>
              <a:gd name="connsiteX3" fmla="*/ 184453 w 6185438"/>
              <a:gd name="connsiteY3" fmla="*/ 913817 h 1182370"/>
              <a:gd name="connsiteX4" fmla="*/ 184453 w 6185438"/>
              <a:gd name="connsiteY4" fmla="*/ 913817 h 1182370"/>
              <a:gd name="connsiteX5" fmla="*/ 2476803 w 6185438"/>
              <a:gd name="connsiteY5" fmla="*/ 1182130 h 1182370"/>
              <a:gd name="connsiteX6" fmla="*/ 6063866 w 6185438"/>
              <a:gd name="connsiteY6" fmla="*/ 959286 h 1182370"/>
              <a:gd name="connsiteX7" fmla="*/ 6177583 w 6185438"/>
              <a:gd name="connsiteY7" fmla="*/ 49721 h 1182370"/>
              <a:gd name="connsiteX8" fmla="*/ 207829 w 6185438"/>
              <a:gd name="connsiteY8" fmla="*/ 121729 h 1182370"/>
              <a:gd name="connsiteX0" fmla="*/ 138352 w 6063866"/>
              <a:gd name="connsiteY0" fmla="*/ 83343 h 1071976"/>
              <a:gd name="connsiteX1" fmla="*/ 207829 w 6063866"/>
              <a:gd name="connsiteY1" fmla="*/ 11335 h 1071976"/>
              <a:gd name="connsiteX2" fmla="*/ 49 w 6063866"/>
              <a:gd name="connsiteY2" fmla="*/ 371375 h 1071976"/>
              <a:gd name="connsiteX3" fmla="*/ 184453 w 6063866"/>
              <a:gd name="connsiteY3" fmla="*/ 803423 h 1071976"/>
              <a:gd name="connsiteX4" fmla="*/ 184453 w 6063866"/>
              <a:gd name="connsiteY4" fmla="*/ 803423 h 1071976"/>
              <a:gd name="connsiteX5" fmla="*/ 2476803 w 6063866"/>
              <a:gd name="connsiteY5" fmla="*/ 1071736 h 1071976"/>
              <a:gd name="connsiteX6" fmla="*/ 6063866 w 6063866"/>
              <a:gd name="connsiteY6" fmla="*/ 848892 h 1071976"/>
              <a:gd name="connsiteX7" fmla="*/ 5976824 w 6063866"/>
              <a:gd name="connsiteY7" fmla="*/ 134415 h 1071976"/>
              <a:gd name="connsiteX8" fmla="*/ 207829 w 6063866"/>
              <a:gd name="connsiteY8" fmla="*/ 11335 h 1071976"/>
              <a:gd name="connsiteX0" fmla="*/ 138352 w 6085410"/>
              <a:gd name="connsiteY0" fmla="*/ 109080 h 1097713"/>
              <a:gd name="connsiteX1" fmla="*/ 207829 w 6085410"/>
              <a:gd name="connsiteY1" fmla="*/ 37072 h 1097713"/>
              <a:gd name="connsiteX2" fmla="*/ 49 w 6085410"/>
              <a:gd name="connsiteY2" fmla="*/ 397112 h 1097713"/>
              <a:gd name="connsiteX3" fmla="*/ 184453 w 6085410"/>
              <a:gd name="connsiteY3" fmla="*/ 829160 h 1097713"/>
              <a:gd name="connsiteX4" fmla="*/ 184453 w 6085410"/>
              <a:gd name="connsiteY4" fmla="*/ 829160 h 1097713"/>
              <a:gd name="connsiteX5" fmla="*/ 2476803 w 6085410"/>
              <a:gd name="connsiteY5" fmla="*/ 1097473 h 1097713"/>
              <a:gd name="connsiteX6" fmla="*/ 6063866 w 6085410"/>
              <a:gd name="connsiteY6" fmla="*/ 874629 h 1097713"/>
              <a:gd name="connsiteX7" fmla="*/ 6067242 w 6085410"/>
              <a:gd name="connsiteY7" fmla="*/ 77569 h 1097713"/>
              <a:gd name="connsiteX8" fmla="*/ 207829 w 6085410"/>
              <a:gd name="connsiteY8" fmla="*/ 37072 h 1097713"/>
              <a:gd name="connsiteX0" fmla="*/ 138352 w 6072074"/>
              <a:gd name="connsiteY0" fmla="*/ 109080 h 1097713"/>
              <a:gd name="connsiteX1" fmla="*/ 207829 w 6072074"/>
              <a:gd name="connsiteY1" fmla="*/ 37072 h 1097713"/>
              <a:gd name="connsiteX2" fmla="*/ 49 w 6072074"/>
              <a:gd name="connsiteY2" fmla="*/ 397112 h 1097713"/>
              <a:gd name="connsiteX3" fmla="*/ 184453 w 6072074"/>
              <a:gd name="connsiteY3" fmla="*/ 829160 h 1097713"/>
              <a:gd name="connsiteX4" fmla="*/ 184453 w 6072074"/>
              <a:gd name="connsiteY4" fmla="*/ 829160 h 1097713"/>
              <a:gd name="connsiteX5" fmla="*/ 2476803 w 6072074"/>
              <a:gd name="connsiteY5" fmla="*/ 1097473 h 1097713"/>
              <a:gd name="connsiteX6" fmla="*/ 6063866 w 6072074"/>
              <a:gd name="connsiteY6" fmla="*/ 874629 h 1097713"/>
              <a:gd name="connsiteX7" fmla="*/ 6067242 w 6072074"/>
              <a:gd name="connsiteY7" fmla="*/ 77569 h 1097713"/>
              <a:gd name="connsiteX8" fmla="*/ 207829 w 6072074"/>
              <a:gd name="connsiteY8" fmla="*/ 37072 h 1097713"/>
              <a:gd name="connsiteX0" fmla="*/ 207829 w 6072074"/>
              <a:gd name="connsiteY0" fmla="*/ 37072 h 1097713"/>
              <a:gd name="connsiteX1" fmla="*/ 49 w 6072074"/>
              <a:gd name="connsiteY1" fmla="*/ 397112 h 1097713"/>
              <a:gd name="connsiteX2" fmla="*/ 184453 w 6072074"/>
              <a:gd name="connsiteY2" fmla="*/ 829160 h 1097713"/>
              <a:gd name="connsiteX3" fmla="*/ 184453 w 6072074"/>
              <a:gd name="connsiteY3" fmla="*/ 829160 h 1097713"/>
              <a:gd name="connsiteX4" fmla="*/ 2476803 w 6072074"/>
              <a:gd name="connsiteY4" fmla="*/ 1097473 h 1097713"/>
              <a:gd name="connsiteX5" fmla="*/ 6063866 w 6072074"/>
              <a:gd name="connsiteY5" fmla="*/ 874629 h 1097713"/>
              <a:gd name="connsiteX6" fmla="*/ 6067242 w 6072074"/>
              <a:gd name="connsiteY6" fmla="*/ 77569 h 1097713"/>
              <a:gd name="connsiteX7" fmla="*/ 207829 w 6072074"/>
              <a:gd name="connsiteY7" fmla="*/ 37072 h 1097713"/>
              <a:gd name="connsiteX0" fmla="*/ 207829 w 6072074"/>
              <a:gd name="connsiteY0" fmla="*/ 37072 h 1097713"/>
              <a:gd name="connsiteX1" fmla="*/ 49 w 6072074"/>
              <a:gd name="connsiteY1" fmla="*/ 397112 h 1097713"/>
              <a:gd name="connsiteX2" fmla="*/ 184453 w 6072074"/>
              <a:gd name="connsiteY2" fmla="*/ 829160 h 1097713"/>
              <a:gd name="connsiteX3" fmla="*/ 184453 w 6072074"/>
              <a:gd name="connsiteY3" fmla="*/ 829160 h 1097713"/>
              <a:gd name="connsiteX4" fmla="*/ 2476803 w 6072074"/>
              <a:gd name="connsiteY4" fmla="*/ 1097473 h 1097713"/>
              <a:gd name="connsiteX5" fmla="*/ 6063866 w 6072074"/>
              <a:gd name="connsiteY5" fmla="*/ 874629 h 1097713"/>
              <a:gd name="connsiteX6" fmla="*/ 6067242 w 6072074"/>
              <a:gd name="connsiteY6" fmla="*/ 77569 h 1097713"/>
              <a:gd name="connsiteX7" fmla="*/ 207829 w 6072074"/>
              <a:gd name="connsiteY7" fmla="*/ 37072 h 1097713"/>
              <a:gd name="connsiteX0" fmla="*/ 207829 w 6072074"/>
              <a:gd name="connsiteY0" fmla="*/ 0 h 1060641"/>
              <a:gd name="connsiteX1" fmla="*/ 49 w 6072074"/>
              <a:gd name="connsiteY1" fmla="*/ 360040 h 1060641"/>
              <a:gd name="connsiteX2" fmla="*/ 184453 w 6072074"/>
              <a:gd name="connsiteY2" fmla="*/ 792088 h 1060641"/>
              <a:gd name="connsiteX3" fmla="*/ 184453 w 6072074"/>
              <a:gd name="connsiteY3" fmla="*/ 792088 h 1060641"/>
              <a:gd name="connsiteX4" fmla="*/ 2476803 w 6072074"/>
              <a:gd name="connsiteY4" fmla="*/ 1060401 h 1060641"/>
              <a:gd name="connsiteX5" fmla="*/ 6063866 w 6072074"/>
              <a:gd name="connsiteY5" fmla="*/ 837557 h 1060641"/>
              <a:gd name="connsiteX6" fmla="*/ 6067242 w 6072074"/>
              <a:gd name="connsiteY6" fmla="*/ 40497 h 1060641"/>
              <a:gd name="connsiteX0" fmla="*/ 214159 w 6078404"/>
              <a:gd name="connsiteY0" fmla="*/ 0 h 1060641"/>
              <a:gd name="connsiteX1" fmla="*/ 58444 w 6078404"/>
              <a:gd name="connsiteY1" fmla="*/ 61876 h 1060641"/>
              <a:gd name="connsiteX2" fmla="*/ 6379 w 6078404"/>
              <a:gd name="connsiteY2" fmla="*/ 360040 h 1060641"/>
              <a:gd name="connsiteX3" fmla="*/ 190783 w 6078404"/>
              <a:gd name="connsiteY3" fmla="*/ 792088 h 1060641"/>
              <a:gd name="connsiteX4" fmla="*/ 190783 w 6078404"/>
              <a:gd name="connsiteY4" fmla="*/ 792088 h 1060641"/>
              <a:gd name="connsiteX5" fmla="*/ 2483133 w 6078404"/>
              <a:gd name="connsiteY5" fmla="*/ 1060401 h 1060641"/>
              <a:gd name="connsiteX6" fmla="*/ 6070196 w 6078404"/>
              <a:gd name="connsiteY6" fmla="*/ 837557 h 1060641"/>
              <a:gd name="connsiteX7" fmla="*/ 6073572 w 6078404"/>
              <a:gd name="connsiteY7" fmla="*/ 40497 h 1060641"/>
              <a:gd name="connsiteX0" fmla="*/ 58444 w 6078404"/>
              <a:gd name="connsiteY0" fmla="*/ 21379 h 1020144"/>
              <a:gd name="connsiteX1" fmla="*/ 6379 w 6078404"/>
              <a:gd name="connsiteY1" fmla="*/ 319543 h 1020144"/>
              <a:gd name="connsiteX2" fmla="*/ 190783 w 6078404"/>
              <a:gd name="connsiteY2" fmla="*/ 751591 h 1020144"/>
              <a:gd name="connsiteX3" fmla="*/ 190783 w 6078404"/>
              <a:gd name="connsiteY3" fmla="*/ 751591 h 1020144"/>
              <a:gd name="connsiteX4" fmla="*/ 2483133 w 6078404"/>
              <a:gd name="connsiteY4" fmla="*/ 1019904 h 1020144"/>
              <a:gd name="connsiteX5" fmla="*/ 6070196 w 6078404"/>
              <a:gd name="connsiteY5" fmla="*/ 797060 h 1020144"/>
              <a:gd name="connsiteX6" fmla="*/ 6073572 w 6078404"/>
              <a:gd name="connsiteY6" fmla="*/ 0 h 1020144"/>
              <a:gd name="connsiteX0" fmla="*/ 60496 w 6080456"/>
              <a:gd name="connsiteY0" fmla="*/ 71498 h 1070263"/>
              <a:gd name="connsiteX1" fmla="*/ 34118 w 6080456"/>
              <a:gd name="connsiteY1" fmla="*/ 13018 h 1070263"/>
              <a:gd name="connsiteX2" fmla="*/ 8431 w 6080456"/>
              <a:gd name="connsiteY2" fmla="*/ 369662 h 1070263"/>
              <a:gd name="connsiteX3" fmla="*/ 192835 w 6080456"/>
              <a:gd name="connsiteY3" fmla="*/ 801710 h 1070263"/>
              <a:gd name="connsiteX4" fmla="*/ 192835 w 6080456"/>
              <a:gd name="connsiteY4" fmla="*/ 801710 h 1070263"/>
              <a:gd name="connsiteX5" fmla="*/ 2485185 w 6080456"/>
              <a:gd name="connsiteY5" fmla="*/ 1070023 h 1070263"/>
              <a:gd name="connsiteX6" fmla="*/ 6072248 w 6080456"/>
              <a:gd name="connsiteY6" fmla="*/ 847179 h 1070263"/>
              <a:gd name="connsiteX7" fmla="*/ 6075624 w 6080456"/>
              <a:gd name="connsiteY7" fmla="*/ 50119 h 1070263"/>
              <a:gd name="connsiteX0" fmla="*/ 81768 w 6080456"/>
              <a:gd name="connsiteY0" fmla="*/ 0 h 1113065"/>
              <a:gd name="connsiteX1" fmla="*/ 34118 w 6080456"/>
              <a:gd name="connsiteY1" fmla="*/ 55820 h 1113065"/>
              <a:gd name="connsiteX2" fmla="*/ 8431 w 6080456"/>
              <a:gd name="connsiteY2" fmla="*/ 412464 h 1113065"/>
              <a:gd name="connsiteX3" fmla="*/ 192835 w 6080456"/>
              <a:gd name="connsiteY3" fmla="*/ 844512 h 1113065"/>
              <a:gd name="connsiteX4" fmla="*/ 192835 w 6080456"/>
              <a:gd name="connsiteY4" fmla="*/ 844512 h 1113065"/>
              <a:gd name="connsiteX5" fmla="*/ 2485185 w 6080456"/>
              <a:gd name="connsiteY5" fmla="*/ 1112825 h 1113065"/>
              <a:gd name="connsiteX6" fmla="*/ 6072248 w 6080456"/>
              <a:gd name="connsiteY6" fmla="*/ 889981 h 1113065"/>
              <a:gd name="connsiteX7" fmla="*/ 6075624 w 6080456"/>
              <a:gd name="connsiteY7" fmla="*/ 92921 h 1113065"/>
              <a:gd name="connsiteX0" fmla="*/ 48207 w 6046895"/>
              <a:gd name="connsiteY0" fmla="*/ 0 h 1113065"/>
              <a:gd name="connsiteX1" fmla="*/ 557 w 6046895"/>
              <a:gd name="connsiteY1" fmla="*/ 55820 h 1113065"/>
              <a:gd name="connsiteX2" fmla="*/ 113566 w 6046895"/>
              <a:gd name="connsiteY2" fmla="*/ 336707 h 1113065"/>
              <a:gd name="connsiteX3" fmla="*/ 159274 w 6046895"/>
              <a:gd name="connsiteY3" fmla="*/ 844512 h 1113065"/>
              <a:gd name="connsiteX4" fmla="*/ 159274 w 6046895"/>
              <a:gd name="connsiteY4" fmla="*/ 844512 h 1113065"/>
              <a:gd name="connsiteX5" fmla="*/ 2451624 w 6046895"/>
              <a:gd name="connsiteY5" fmla="*/ 1112825 h 1113065"/>
              <a:gd name="connsiteX6" fmla="*/ 6038687 w 6046895"/>
              <a:gd name="connsiteY6" fmla="*/ 889981 h 1113065"/>
              <a:gd name="connsiteX7" fmla="*/ 6042063 w 6046895"/>
              <a:gd name="connsiteY7" fmla="*/ 92921 h 1113065"/>
              <a:gd name="connsiteX0" fmla="*/ 0 w 5998688"/>
              <a:gd name="connsiteY0" fmla="*/ 0 h 1113065"/>
              <a:gd name="connsiteX1" fmla="*/ 65359 w 5998688"/>
              <a:gd name="connsiteY1" fmla="*/ 336707 h 1113065"/>
              <a:gd name="connsiteX2" fmla="*/ 111067 w 5998688"/>
              <a:gd name="connsiteY2" fmla="*/ 844512 h 1113065"/>
              <a:gd name="connsiteX3" fmla="*/ 111067 w 5998688"/>
              <a:gd name="connsiteY3" fmla="*/ 844512 h 1113065"/>
              <a:gd name="connsiteX4" fmla="*/ 2403417 w 5998688"/>
              <a:gd name="connsiteY4" fmla="*/ 1112825 h 1113065"/>
              <a:gd name="connsiteX5" fmla="*/ 5990480 w 5998688"/>
              <a:gd name="connsiteY5" fmla="*/ 889981 h 1113065"/>
              <a:gd name="connsiteX6" fmla="*/ 5993856 w 5998688"/>
              <a:gd name="connsiteY6" fmla="*/ 92921 h 1113065"/>
              <a:gd name="connsiteX0" fmla="*/ 49516 w 5933333"/>
              <a:gd name="connsiteY0" fmla="*/ 0 h 1127685"/>
              <a:gd name="connsiteX1" fmla="*/ 4 w 5933333"/>
              <a:gd name="connsiteY1" fmla="*/ 351327 h 1127685"/>
              <a:gd name="connsiteX2" fmla="*/ 45712 w 5933333"/>
              <a:gd name="connsiteY2" fmla="*/ 859132 h 1127685"/>
              <a:gd name="connsiteX3" fmla="*/ 45712 w 5933333"/>
              <a:gd name="connsiteY3" fmla="*/ 859132 h 1127685"/>
              <a:gd name="connsiteX4" fmla="*/ 2338062 w 5933333"/>
              <a:gd name="connsiteY4" fmla="*/ 1127445 h 1127685"/>
              <a:gd name="connsiteX5" fmla="*/ 5925125 w 5933333"/>
              <a:gd name="connsiteY5" fmla="*/ 904601 h 1127685"/>
              <a:gd name="connsiteX6" fmla="*/ 5928501 w 5933333"/>
              <a:gd name="connsiteY6" fmla="*/ 107541 h 1127685"/>
              <a:gd name="connsiteX0" fmla="*/ 3804 w 5887621"/>
              <a:gd name="connsiteY0" fmla="*/ 0 h 1127685"/>
              <a:gd name="connsiteX1" fmla="*/ 0 w 5887621"/>
              <a:gd name="connsiteY1" fmla="*/ 859132 h 1127685"/>
              <a:gd name="connsiteX2" fmla="*/ 0 w 5887621"/>
              <a:gd name="connsiteY2" fmla="*/ 859132 h 1127685"/>
              <a:gd name="connsiteX3" fmla="*/ 2292350 w 5887621"/>
              <a:gd name="connsiteY3" fmla="*/ 1127445 h 1127685"/>
              <a:gd name="connsiteX4" fmla="*/ 5879413 w 5887621"/>
              <a:gd name="connsiteY4" fmla="*/ 904601 h 1127685"/>
              <a:gd name="connsiteX5" fmla="*/ 5882789 w 5887621"/>
              <a:gd name="connsiteY5" fmla="*/ 107541 h 112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7621" h="1127685">
                <a:moveTo>
                  <a:pt x="3804" y="0"/>
                </a:moveTo>
                <a:cubicBezTo>
                  <a:pt x="3012" y="178986"/>
                  <a:pt x="634" y="715943"/>
                  <a:pt x="0" y="859132"/>
                </a:cubicBezTo>
                <a:lnTo>
                  <a:pt x="0" y="859132"/>
                </a:lnTo>
                <a:cubicBezTo>
                  <a:pt x="378162" y="903851"/>
                  <a:pt x="1312448" y="1119867"/>
                  <a:pt x="2292350" y="1127445"/>
                </a:cubicBezTo>
                <a:cubicBezTo>
                  <a:pt x="3272252" y="1135023"/>
                  <a:pt x="5009061" y="961321"/>
                  <a:pt x="5879413" y="904601"/>
                </a:cubicBezTo>
                <a:cubicBezTo>
                  <a:pt x="5874154" y="614180"/>
                  <a:pt x="5897244" y="405144"/>
                  <a:pt x="5882789" y="107541"/>
                </a:cubicBezTo>
              </a:path>
            </a:pathLst>
          </a:custGeom>
          <a:solidFill>
            <a:schemeClr val="bg1"/>
          </a:solidFill>
          <a:ln>
            <a:solidFill>
              <a:srgbClr val="FF642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1" name="Rectangle 9"/>
          <p:cNvSpPr>
            <a:spLocks noChangeArrowheads="1"/>
          </p:cNvSpPr>
          <p:nvPr/>
        </p:nvSpPr>
        <p:spPr bwMode="auto">
          <a:xfrm>
            <a:off x="225425" y="142875"/>
            <a:ext cx="86804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r>
              <a:rPr lang="de-DE" altLang="de-DE" sz="2000" b="1" dirty="0">
                <a:latin typeface="Arial" panose="020B0604020202020204" pitchFamily="34" charset="0"/>
                <a:cs typeface="Arial" panose="020B0604020202020204" pitchFamily="34" charset="0"/>
              </a:rPr>
              <a:t>Der </a:t>
            </a:r>
            <a:r>
              <a:rPr lang="de-DE" altLang="de-DE" sz="2000" b="1" dirty="0" err="1">
                <a:latin typeface="Arial" panose="020B0604020202020204" pitchFamily="34" charset="0"/>
                <a:cs typeface="Arial" panose="020B0604020202020204" pitchFamily="34" charset="0"/>
              </a:rPr>
              <a:t>lernerorientierte</a:t>
            </a:r>
            <a:r>
              <a:rPr lang="de-DE" altLang="de-DE" sz="2000" b="1" dirty="0">
                <a:latin typeface="Arial" panose="020B0604020202020204" pitchFamily="34" charset="0"/>
                <a:cs typeface="Arial" panose="020B0604020202020204" pitchFamily="34" charset="0"/>
              </a:rPr>
              <a:t> Qualitätsentwicklungsprozess</a:t>
            </a:r>
            <a:br>
              <a:rPr lang="de-DE" sz="2000" dirty="0">
                <a:latin typeface="Arial" panose="020B0604020202020204" pitchFamily="34" charset="0"/>
                <a:cs typeface="Arial" panose="020B0604020202020204" pitchFamily="34" charset="0"/>
              </a:rPr>
            </a:br>
            <a:endParaRPr lang="de-DE" sz="2000" dirty="0">
              <a:latin typeface="Arial" panose="020B0604020202020204" pitchFamily="34" charset="0"/>
              <a:cs typeface="Arial" panose="020B0604020202020204" pitchFamily="34" charset="0"/>
            </a:endParaRPr>
          </a:p>
        </p:txBody>
      </p:sp>
      <p:pic>
        <p:nvPicPr>
          <p:cNvPr id="42" name="Picture 2" descr="\\consbs\Daten\ADMINISTRATION\QT-GmbH\GRAFIKEN\Logo\conflex_QT_Gmb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41508" y="63940"/>
            <a:ext cx="1583871" cy="656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026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908" name="Group 1028"/>
          <p:cNvGrpSpPr>
            <a:grpSpLocks/>
          </p:cNvGrpSpPr>
          <p:nvPr/>
        </p:nvGrpSpPr>
        <p:grpSpPr bwMode="auto">
          <a:xfrm>
            <a:off x="566738" y="2438491"/>
            <a:ext cx="7978775" cy="4210050"/>
            <a:chOff x="357" y="1152"/>
            <a:chExt cx="5026" cy="2652"/>
          </a:xfrm>
        </p:grpSpPr>
        <p:sp>
          <p:nvSpPr>
            <p:cNvPr id="123909" name="Line 1029"/>
            <p:cNvSpPr>
              <a:spLocks noChangeShapeType="1"/>
            </p:cNvSpPr>
            <p:nvPr/>
          </p:nvSpPr>
          <p:spPr bwMode="auto">
            <a:xfrm flipV="1">
              <a:off x="875" y="1397"/>
              <a:ext cx="0" cy="215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3910" name="Text Box 1030"/>
            <p:cNvSpPr txBox="1">
              <a:spLocks noChangeArrowheads="1"/>
            </p:cNvSpPr>
            <p:nvPr/>
          </p:nvSpPr>
          <p:spPr bwMode="auto">
            <a:xfrm>
              <a:off x="357" y="1152"/>
              <a:ext cx="10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600">
                  <a:latin typeface="Arial" panose="020B0604020202020204" pitchFamily="34" charset="0"/>
                  <a:cs typeface="Arial" panose="020B0604020202020204" pitchFamily="34" charset="0"/>
                </a:rPr>
                <a:t>erhöhte Qualität</a:t>
              </a:r>
            </a:p>
          </p:txBody>
        </p:sp>
        <p:sp>
          <p:nvSpPr>
            <p:cNvPr id="123911" name="Text Box 1031"/>
            <p:cNvSpPr txBox="1">
              <a:spLocks noChangeArrowheads="1"/>
            </p:cNvSpPr>
            <p:nvPr/>
          </p:nvSpPr>
          <p:spPr bwMode="auto">
            <a:xfrm>
              <a:off x="3880" y="3592"/>
              <a:ext cx="124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600">
                  <a:latin typeface="Arial" panose="020B0604020202020204" pitchFamily="34" charset="0"/>
                  <a:cs typeface="Arial" panose="020B0604020202020204" pitchFamily="34" charset="0"/>
                </a:rPr>
                <a:t>veränderte Qualität</a:t>
              </a:r>
            </a:p>
          </p:txBody>
        </p:sp>
        <p:sp>
          <p:nvSpPr>
            <p:cNvPr id="123912" name="Line 1032"/>
            <p:cNvSpPr>
              <a:spLocks noChangeShapeType="1"/>
            </p:cNvSpPr>
            <p:nvPr/>
          </p:nvSpPr>
          <p:spPr bwMode="auto">
            <a:xfrm>
              <a:off x="875" y="3539"/>
              <a:ext cx="409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3913" name="Text Box 1033"/>
            <p:cNvSpPr txBox="1">
              <a:spLocks noChangeArrowheads="1"/>
            </p:cNvSpPr>
            <p:nvPr/>
          </p:nvSpPr>
          <p:spPr bwMode="auto">
            <a:xfrm>
              <a:off x="4967" y="1231"/>
              <a:ext cx="36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600" dirty="0">
                  <a:solidFill>
                    <a:srgbClr val="FF6600"/>
                  </a:solidFill>
                  <a:latin typeface="Arial" panose="020B0604020202020204" pitchFamily="34" charset="0"/>
                  <a:cs typeface="Arial" panose="020B0604020202020204" pitchFamily="34" charset="0"/>
                </a:rPr>
                <a:t>Zeit</a:t>
              </a:r>
            </a:p>
          </p:txBody>
        </p:sp>
        <p:sp>
          <p:nvSpPr>
            <p:cNvPr id="123914" name="Oval 1034"/>
            <p:cNvSpPr>
              <a:spLocks noChangeArrowheads="1"/>
            </p:cNvSpPr>
            <p:nvPr/>
          </p:nvSpPr>
          <p:spPr bwMode="auto">
            <a:xfrm>
              <a:off x="1186" y="2866"/>
              <a:ext cx="1399" cy="315"/>
            </a:xfrm>
            <a:prstGeom prst="ellipse">
              <a:avLst/>
            </a:prstGeom>
            <a:solidFill>
              <a:srgbClr val="FF6600"/>
            </a:solidFill>
            <a:ln w="28575">
              <a:solidFill>
                <a:srgbClr val="C85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ltLang="de-DE">
                <a:solidFill>
                  <a:srgbClr val="D60093"/>
                </a:solidFill>
              </a:endParaRPr>
            </a:p>
          </p:txBody>
        </p:sp>
        <p:sp>
          <p:nvSpPr>
            <p:cNvPr id="123915" name="Oval 1035"/>
            <p:cNvSpPr>
              <a:spLocks noChangeArrowheads="1"/>
            </p:cNvSpPr>
            <p:nvPr/>
          </p:nvSpPr>
          <p:spPr bwMode="auto">
            <a:xfrm>
              <a:off x="2170" y="2341"/>
              <a:ext cx="1399" cy="315"/>
            </a:xfrm>
            <a:prstGeom prst="ellipse">
              <a:avLst/>
            </a:prstGeom>
            <a:solidFill>
              <a:srgbClr val="FF6600"/>
            </a:solidFill>
            <a:ln w="28575">
              <a:solidFill>
                <a:srgbClr val="C85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ltLang="de-DE">
                <a:solidFill>
                  <a:srgbClr val="D60093"/>
                </a:solidFill>
              </a:endParaRPr>
            </a:p>
          </p:txBody>
        </p:sp>
        <p:sp>
          <p:nvSpPr>
            <p:cNvPr id="123916" name="Oval 1036"/>
            <p:cNvSpPr>
              <a:spLocks noChangeArrowheads="1"/>
            </p:cNvSpPr>
            <p:nvPr/>
          </p:nvSpPr>
          <p:spPr bwMode="auto">
            <a:xfrm>
              <a:off x="3206" y="1817"/>
              <a:ext cx="1399" cy="314"/>
            </a:xfrm>
            <a:prstGeom prst="ellipse">
              <a:avLst/>
            </a:prstGeom>
            <a:solidFill>
              <a:srgbClr val="FF6600"/>
            </a:solidFill>
            <a:ln w="28575">
              <a:solidFill>
                <a:srgbClr val="C85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ltLang="de-DE">
                <a:solidFill>
                  <a:srgbClr val="D60093"/>
                </a:solidFill>
              </a:endParaRPr>
            </a:p>
          </p:txBody>
        </p:sp>
        <p:sp>
          <p:nvSpPr>
            <p:cNvPr id="123917" name="Text Box 1037"/>
            <p:cNvSpPr txBox="1">
              <a:spLocks noChangeArrowheads="1"/>
            </p:cNvSpPr>
            <p:nvPr/>
          </p:nvSpPr>
          <p:spPr bwMode="auto">
            <a:xfrm>
              <a:off x="1289" y="2919"/>
              <a:ext cx="1192" cy="192"/>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400">
                  <a:latin typeface="Arial" panose="020B0604020202020204" pitchFamily="34" charset="0"/>
                  <a:cs typeface="Arial" panose="020B0604020202020204" pitchFamily="34" charset="0"/>
                </a:rPr>
                <a:t>1. Qualitätskreislauf</a:t>
              </a:r>
            </a:p>
          </p:txBody>
        </p:sp>
        <p:sp>
          <p:nvSpPr>
            <p:cNvPr id="123918" name="Text Box 1038"/>
            <p:cNvSpPr txBox="1">
              <a:spLocks noChangeArrowheads="1"/>
            </p:cNvSpPr>
            <p:nvPr/>
          </p:nvSpPr>
          <p:spPr bwMode="auto">
            <a:xfrm>
              <a:off x="2274" y="2403"/>
              <a:ext cx="119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400">
                  <a:latin typeface="Arial" panose="020B0604020202020204" pitchFamily="34" charset="0"/>
                  <a:cs typeface="Arial" panose="020B0604020202020204" pitchFamily="34" charset="0"/>
                </a:rPr>
                <a:t>2. Qualitätskreislauf</a:t>
              </a:r>
            </a:p>
          </p:txBody>
        </p:sp>
        <p:sp>
          <p:nvSpPr>
            <p:cNvPr id="123919" name="Text Box 1039"/>
            <p:cNvSpPr txBox="1">
              <a:spLocks noChangeArrowheads="1"/>
            </p:cNvSpPr>
            <p:nvPr/>
          </p:nvSpPr>
          <p:spPr bwMode="auto">
            <a:xfrm>
              <a:off x="3310" y="1869"/>
              <a:ext cx="1191"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400">
                  <a:latin typeface="Arial" panose="020B0604020202020204" pitchFamily="34" charset="0"/>
                  <a:cs typeface="Arial" panose="020B0604020202020204" pitchFamily="34" charset="0"/>
                </a:rPr>
                <a:t>3. Qualitätskreislauf</a:t>
              </a:r>
            </a:p>
          </p:txBody>
        </p:sp>
        <p:sp>
          <p:nvSpPr>
            <p:cNvPr id="123920" name="Line 1040"/>
            <p:cNvSpPr>
              <a:spLocks noChangeShapeType="1"/>
            </p:cNvSpPr>
            <p:nvPr/>
          </p:nvSpPr>
          <p:spPr bwMode="auto">
            <a:xfrm>
              <a:off x="979" y="3435"/>
              <a:ext cx="51" cy="0"/>
            </a:xfrm>
            <a:prstGeom prst="line">
              <a:avLst/>
            </a:prstGeom>
            <a:noFill/>
            <a:ln w="38100">
              <a:solidFill>
                <a:srgbClr val="C85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3921" name="Line 1041"/>
            <p:cNvSpPr>
              <a:spLocks noChangeShapeType="1"/>
            </p:cNvSpPr>
            <p:nvPr/>
          </p:nvSpPr>
          <p:spPr bwMode="auto">
            <a:xfrm rot="-7612194">
              <a:off x="4769" y="1597"/>
              <a:ext cx="52" cy="1"/>
            </a:xfrm>
            <a:prstGeom prst="line">
              <a:avLst/>
            </a:prstGeom>
            <a:noFill/>
            <a:ln w="38100">
              <a:solidFill>
                <a:srgbClr val="C85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3922" name="Text Box 1042"/>
            <p:cNvSpPr txBox="1">
              <a:spLocks noChangeArrowheads="1"/>
            </p:cNvSpPr>
            <p:nvPr/>
          </p:nvSpPr>
          <p:spPr bwMode="auto">
            <a:xfrm>
              <a:off x="858" y="3233"/>
              <a:ext cx="1468"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200">
                  <a:latin typeface="Arial" panose="020B0604020202020204" pitchFamily="34" charset="0"/>
                  <a:cs typeface="Arial" panose="020B0604020202020204" pitchFamily="34" charset="0"/>
                </a:rPr>
                <a:t>Start der Qualitätsentwicklung</a:t>
              </a:r>
            </a:p>
          </p:txBody>
        </p:sp>
        <p:sp>
          <p:nvSpPr>
            <p:cNvPr id="123923" name="Text Box 1043"/>
            <p:cNvSpPr txBox="1">
              <a:spLocks noChangeArrowheads="1"/>
            </p:cNvSpPr>
            <p:nvPr/>
          </p:nvSpPr>
          <p:spPr bwMode="auto">
            <a:xfrm>
              <a:off x="2574" y="3083"/>
              <a:ext cx="777"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400">
                  <a:solidFill>
                    <a:srgbClr val="006666"/>
                  </a:solidFill>
                  <a:latin typeface="Arial" panose="020B0604020202020204" pitchFamily="34" charset="0"/>
                  <a:cs typeface="Arial" panose="020B0604020202020204" pitchFamily="34" charset="0"/>
                </a:rPr>
                <a:t>1. Testierung</a:t>
              </a:r>
            </a:p>
          </p:txBody>
        </p:sp>
        <p:sp>
          <p:nvSpPr>
            <p:cNvPr id="123924" name="Text Box 1044"/>
            <p:cNvSpPr txBox="1">
              <a:spLocks noChangeArrowheads="1"/>
            </p:cNvSpPr>
            <p:nvPr/>
          </p:nvSpPr>
          <p:spPr bwMode="auto">
            <a:xfrm>
              <a:off x="3566" y="2551"/>
              <a:ext cx="77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400">
                  <a:solidFill>
                    <a:srgbClr val="006666"/>
                  </a:solidFill>
                  <a:latin typeface="Arial" panose="020B0604020202020204" pitchFamily="34" charset="0"/>
                  <a:cs typeface="Arial" panose="020B0604020202020204" pitchFamily="34" charset="0"/>
                </a:rPr>
                <a:t>2. Testierung</a:t>
              </a:r>
            </a:p>
          </p:txBody>
        </p:sp>
        <p:sp>
          <p:nvSpPr>
            <p:cNvPr id="123925" name="Text Box 1045"/>
            <p:cNvSpPr txBox="1">
              <a:spLocks noChangeArrowheads="1"/>
            </p:cNvSpPr>
            <p:nvPr/>
          </p:nvSpPr>
          <p:spPr bwMode="auto">
            <a:xfrm>
              <a:off x="4606" y="1988"/>
              <a:ext cx="777"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400">
                  <a:solidFill>
                    <a:srgbClr val="006666"/>
                  </a:solidFill>
                  <a:latin typeface="Arial" panose="020B0604020202020204" pitchFamily="34" charset="0"/>
                  <a:cs typeface="Arial" panose="020B0604020202020204" pitchFamily="34" charset="0"/>
                </a:rPr>
                <a:t>3. Testierung</a:t>
              </a:r>
            </a:p>
          </p:txBody>
        </p:sp>
        <p:sp>
          <p:nvSpPr>
            <p:cNvPr id="123926" name="Line 1046"/>
            <p:cNvSpPr>
              <a:spLocks noChangeShapeType="1"/>
            </p:cNvSpPr>
            <p:nvPr/>
          </p:nvSpPr>
          <p:spPr bwMode="auto">
            <a:xfrm flipV="1">
              <a:off x="875" y="1379"/>
              <a:ext cx="4092" cy="2152"/>
            </a:xfrm>
            <a:prstGeom prst="line">
              <a:avLst/>
            </a:prstGeom>
            <a:noFill/>
            <a:ln w="19050">
              <a:solidFill>
                <a:srgbClr val="C85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3927" name="Freeform 1047"/>
            <p:cNvSpPr>
              <a:spLocks/>
            </p:cNvSpPr>
            <p:nvPr/>
          </p:nvSpPr>
          <p:spPr bwMode="auto">
            <a:xfrm>
              <a:off x="2533" y="2499"/>
              <a:ext cx="1053" cy="577"/>
            </a:xfrm>
            <a:custGeom>
              <a:avLst/>
              <a:gdLst>
                <a:gd name="T0" fmla="*/ 0 w 976"/>
                <a:gd name="T1" fmla="*/ 528 h 528"/>
                <a:gd name="T2" fmla="*/ 816 w 976"/>
                <a:gd name="T3" fmla="*/ 384 h 528"/>
                <a:gd name="T4" fmla="*/ 960 w 976"/>
                <a:gd name="T5" fmla="*/ 0 h 528"/>
              </a:gdLst>
              <a:ahLst/>
              <a:cxnLst>
                <a:cxn ang="0">
                  <a:pos x="T0" y="T1"/>
                </a:cxn>
                <a:cxn ang="0">
                  <a:pos x="T2" y="T3"/>
                </a:cxn>
                <a:cxn ang="0">
                  <a:pos x="T4" y="T5"/>
                </a:cxn>
              </a:cxnLst>
              <a:rect l="0" t="0" r="r" b="b"/>
              <a:pathLst>
                <a:path w="976" h="528">
                  <a:moveTo>
                    <a:pt x="0" y="528"/>
                  </a:moveTo>
                  <a:cubicBezTo>
                    <a:pt x="328" y="500"/>
                    <a:pt x="656" y="472"/>
                    <a:pt x="816" y="384"/>
                  </a:cubicBezTo>
                  <a:cubicBezTo>
                    <a:pt x="976" y="296"/>
                    <a:pt x="968" y="148"/>
                    <a:pt x="960" y="0"/>
                  </a:cubicBezTo>
                </a:path>
              </a:pathLst>
            </a:custGeom>
            <a:noFill/>
            <a:ln w="28575" cmpd="sng">
              <a:solidFill>
                <a:srgbClr val="C85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3928" name="Freeform 1048"/>
            <p:cNvSpPr>
              <a:spLocks/>
            </p:cNvSpPr>
            <p:nvPr/>
          </p:nvSpPr>
          <p:spPr bwMode="auto">
            <a:xfrm>
              <a:off x="3560" y="1965"/>
              <a:ext cx="1053" cy="577"/>
            </a:xfrm>
            <a:custGeom>
              <a:avLst/>
              <a:gdLst>
                <a:gd name="T0" fmla="*/ 0 w 976"/>
                <a:gd name="T1" fmla="*/ 528 h 528"/>
                <a:gd name="T2" fmla="*/ 816 w 976"/>
                <a:gd name="T3" fmla="*/ 384 h 528"/>
                <a:gd name="T4" fmla="*/ 960 w 976"/>
                <a:gd name="T5" fmla="*/ 0 h 528"/>
              </a:gdLst>
              <a:ahLst/>
              <a:cxnLst>
                <a:cxn ang="0">
                  <a:pos x="T0" y="T1"/>
                </a:cxn>
                <a:cxn ang="0">
                  <a:pos x="T2" y="T3"/>
                </a:cxn>
                <a:cxn ang="0">
                  <a:pos x="T4" y="T5"/>
                </a:cxn>
              </a:cxnLst>
              <a:rect l="0" t="0" r="r" b="b"/>
              <a:pathLst>
                <a:path w="976" h="528">
                  <a:moveTo>
                    <a:pt x="0" y="528"/>
                  </a:moveTo>
                  <a:cubicBezTo>
                    <a:pt x="328" y="500"/>
                    <a:pt x="656" y="472"/>
                    <a:pt x="816" y="384"/>
                  </a:cubicBezTo>
                  <a:cubicBezTo>
                    <a:pt x="976" y="296"/>
                    <a:pt x="968" y="148"/>
                    <a:pt x="960" y="0"/>
                  </a:cubicBezTo>
                </a:path>
              </a:pathLst>
            </a:custGeom>
            <a:noFill/>
            <a:ln w="28575" cmpd="sng">
              <a:solidFill>
                <a:srgbClr val="C85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3929" name="Freeform 1049"/>
            <p:cNvSpPr>
              <a:spLocks/>
            </p:cNvSpPr>
            <p:nvPr/>
          </p:nvSpPr>
          <p:spPr bwMode="auto">
            <a:xfrm>
              <a:off x="986" y="3076"/>
              <a:ext cx="1606" cy="428"/>
            </a:xfrm>
            <a:custGeom>
              <a:avLst/>
              <a:gdLst>
                <a:gd name="T0" fmla="*/ 0 w 1488"/>
                <a:gd name="T1" fmla="*/ 336 h 392"/>
                <a:gd name="T2" fmla="*/ 1056 w 1488"/>
                <a:gd name="T3" fmla="*/ 336 h 392"/>
                <a:gd name="T4" fmla="*/ 1488 w 1488"/>
                <a:gd name="T5" fmla="*/ 0 h 392"/>
              </a:gdLst>
              <a:ahLst/>
              <a:cxnLst>
                <a:cxn ang="0">
                  <a:pos x="T0" y="T1"/>
                </a:cxn>
                <a:cxn ang="0">
                  <a:pos x="T2" y="T3"/>
                </a:cxn>
                <a:cxn ang="0">
                  <a:pos x="T4" y="T5"/>
                </a:cxn>
              </a:cxnLst>
              <a:rect l="0" t="0" r="r" b="b"/>
              <a:pathLst>
                <a:path w="1488" h="392">
                  <a:moveTo>
                    <a:pt x="0" y="336"/>
                  </a:moveTo>
                  <a:cubicBezTo>
                    <a:pt x="404" y="364"/>
                    <a:pt x="808" y="392"/>
                    <a:pt x="1056" y="336"/>
                  </a:cubicBezTo>
                  <a:cubicBezTo>
                    <a:pt x="1304" y="280"/>
                    <a:pt x="1396" y="140"/>
                    <a:pt x="1488" y="0"/>
                  </a:cubicBezTo>
                </a:path>
              </a:pathLst>
            </a:custGeom>
            <a:noFill/>
            <a:ln w="28575" cmpd="sng">
              <a:solidFill>
                <a:srgbClr val="C85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3930" name="Freeform 1050"/>
            <p:cNvSpPr>
              <a:spLocks/>
            </p:cNvSpPr>
            <p:nvPr/>
          </p:nvSpPr>
          <p:spPr bwMode="auto">
            <a:xfrm>
              <a:off x="4605" y="1659"/>
              <a:ext cx="302" cy="315"/>
            </a:xfrm>
            <a:custGeom>
              <a:avLst/>
              <a:gdLst>
                <a:gd name="T0" fmla="*/ 0 w 280"/>
                <a:gd name="T1" fmla="*/ 288 h 288"/>
                <a:gd name="T2" fmla="*/ 240 w 280"/>
                <a:gd name="T3" fmla="*/ 192 h 288"/>
                <a:gd name="T4" fmla="*/ 240 w 280"/>
                <a:gd name="T5" fmla="*/ 0 h 288"/>
              </a:gdLst>
              <a:ahLst/>
              <a:cxnLst>
                <a:cxn ang="0">
                  <a:pos x="T0" y="T1"/>
                </a:cxn>
                <a:cxn ang="0">
                  <a:pos x="T2" y="T3"/>
                </a:cxn>
                <a:cxn ang="0">
                  <a:pos x="T4" y="T5"/>
                </a:cxn>
              </a:cxnLst>
              <a:rect l="0" t="0" r="r" b="b"/>
              <a:pathLst>
                <a:path w="280" h="288">
                  <a:moveTo>
                    <a:pt x="0" y="288"/>
                  </a:moveTo>
                  <a:cubicBezTo>
                    <a:pt x="100" y="264"/>
                    <a:pt x="200" y="240"/>
                    <a:pt x="240" y="192"/>
                  </a:cubicBezTo>
                  <a:cubicBezTo>
                    <a:pt x="280" y="144"/>
                    <a:pt x="248" y="32"/>
                    <a:pt x="240" y="0"/>
                  </a:cubicBezTo>
                </a:path>
              </a:pathLst>
            </a:custGeom>
            <a:noFill/>
            <a:ln w="28575" cmpd="sng">
              <a:solidFill>
                <a:srgbClr val="C85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3931" name="AutoShape 1051"/>
            <p:cNvSpPr>
              <a:spLocks noChangeArrowheads="1"/>
            </p:cNvSpPr>
            <p:nvPr/>
          </p:nvSpPr>
          <p:spPr bwMode="auto">
            <a:xfrm>
              <a:off x="2536" y="3001"/>
              <a:ext cx="310" cy="104"/>
            </a:xfrm>
            <a:prstGeom prst="flowChartDecision">
              <a:avLst/>
            </a:prstGeom>
            <a:solidFill>
              <a:srgbClr val="FF6600"/>
            </a:solidFill>
            <a:ln w="9525">
              <a:solidFill>
                <a:srgbClr val="C85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23932" name="AutoShape 1052"/>
            <p:cNvSpPr>
              <a:spLocks noChangeArrowheads="1"/>
            </p:cNvSpPr>
            <p:nvPr/>
          </p:nvSpPr>
          <p:spPr bwMode="auto">
            <a:xfrm>
              <a:off x="3529" y="2469"/>
              <a:ext cx="311" cy="105"/>
            </a:xfrm>
            <a:prstGeom prst="flowChartDecision">
              <a:avLst/>
            </a:prstGeom>
            <a:solidFill>
              <a:srgbClr val="FF6600"/>
            </a:solidFill>
            <a:ln w="9525">
              <a:solidFill>
                <a:srgbClr val="C85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23933" name="AutoShape 1053"/>
            <p:cNvSpPr>
              <a:spLocks noChangeArrowheads="1"/>
            </p:cNvSpPr>
            <p:nvPr/>
          </p:nvSpPr>
          <p:spPr bwMode="auto">
            <a:xfrm>
              <a:off x="4562" y="1905"/>
              <a:ext cx="311" cy="105"/>
            </a:xfrm>
            <a:prstGeom prst="flowChartDecision">
              <a:avLst/>
            </a:prstGeom>
            <a:solidFill>
              <a:srgbClr val="FF6600"/>
            </a:solidFill>
            <a:ln w="9525">
              <a:solidFill>
                <a:srgbClr val="C85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31" name="Freihandform 30"/>
          <p:cNvSpPr/>
          <p:nvPr/>
        </p:nvSpPr>
        <p:spPr>
          <a:xfrm flipH="1">
            <a:off x="-15728" y="-116958"/>
            <a:ext cx="9196240" cy="1127685"/>
          </a:xfrm>
          <a:custGeom>
            <a:avLst/>
            <a:gdLst>
              <a:gd name="connsiteX0" fmla="*/ 0 w 9220200"/>
              <a:gd name="connsiteY0" fmla="*/ 436033 h 493183"/>
              <a:gd name="connsiteX1" fmla="*/ 1485900 w 9220200"/>
              <a:gd name="connsiteY1" fmla="*/ 4233 h 493183"/>
              <a:gd name="connsiteX2" fmla="*/ 4597400 w 9220200"/>
              <a:gd name="connsiteY2" fmla="*/ 461433 h 493183"/>
              <a:gd name="connsiteX3" fmla="*/ 9220200 w 9220200"/>
              <a:gd name="connsiteY3" fmla="*/ 194733 h 493183"/>
              <a:gd name="connsiteX0" fmla="*/ 0 w 8182602"/>
              <a:gd name="connsiteY0" fmla="*/ 436033 h 504916"/>
              <a:gd name="connsiteX1" fmla="*/ 1485900 w 8182602"/>
              <a:gd name="connsiteY1" fmla="*/ 4233 h 504916"/>
              <a:gd name="connsiteX2" fmla="*/ 4597400 w 8182602"/>
              <a:gd name="connsiteY2" fmla="*/ 461433 h 504916"/>
              <a:gd name="connsiteX3" fmla="*/ 8182602 w 8182602"/>
              <a:gd name="connsiteY3" fmla="*/ 265129 h 504916"/>
              <a:gd name="connsiteX0" fmla="*/ 0 w 8182602"/>
              <a:gd name="connsiteY0" fmla="*/ 391162 h 452566"/>
              <a:gd name="connsiteX1" fmla="*/ 2328426 w 8182602"/>
              <a:gd name="connsiteY1" fmla="*/ 4233 h 452566"/>
              <a:gd name="connsiteX2" fmla="*/ 4597400 w 8182602"/>
              <a:gd name="connsiteY2" fmla="*/ 416562 h 452566"/>
              <a:gd name="connsiteX3" fmla="*/ 8182602 w 8182602"/>
              <a:gd name="connsiteY3" fmla="*/ 220258 h 452566"/>
              <a:gd name="connsiteX0" fmla="*/ 0 w 8182602"/>
              <a:gd name="connsiteY0" fmla="*/ 247146 h 284548"/>
              <a:gd name="connsiteX1" fmla="*/ 2328426 w 8182602"/>
              <a:gd name="connsiteY1" fmla="*/ 4233 h 284548"/>
              <a:gd name="connsiteX2" fmla="*/ 4597400 w 8182602"/>
              <a:gd name="connsiteY2" fmla="*/ 272546 h 284548"/>
              <a:gd name="connsiteX3" fmla="*/ 8182602 w 8182602"/>
              <a:gd name="connsiteY3" fmla="*/ 76242 h 284548"/>
              <a:gd name="connsiteX0" fmla="*/ 0 w 8182602"/>
              <a:gd name="connsiteY0" fmla="*/ 275630 h 313032"/>
              <a:gd name="connsiteX1" fmla="*/ 2120646 w 8182602"/>
              <a:gd name="connsiteY1" fmla="*/ 104725 h 313032"/>
              <a:gd name="connsiteX2" fmla="*/ 2328426 w 8182602"/>
              <a:gd name="connsiteY2" fmla="*/ 32717 h 313032"/>
              <a:gd name="connsiteX3" fmla="*/ 4597400 w 8182602"/>
              <a:gd name="connsiteY3" fmla="*/ 301030 h 313032"/>
              <a:gd name="connsiteX4" fmla="*/ 8182602 w 8182602"/>
              <a:gd name="connsiteY4" fmla="*/ 104726 h 313032"/>
              <a:gd name="connsiteX0" fmla="*/ 0 w 8182602"/>
              <a:gd name="connsiteY0" fmla="*/ 242913 h 280315"/>
              <a:gd name="connsiteX1" fmla="*/ 2328426 w 8182602"/>
              <a:gd name="connsiteY1" fmla="*/ 0 h 280315"/>
              <a:gd name="connsiteX2" fmla="*/ 2328426 w 8182602"/>
              <a:gd name="connsiteY2" fmla="*/ 0 h 280315"/>
              <a:gd name="connsiteX3" fmla="*/ 4597400 w 8182602"/>
              <a:gd name="connsiteY3" fmla="*/ 268313 h 280315"/>
              <a:gd name="connsiteX4" fmla="*/ 8182602 w 8182602"/>
              <a:gd name="connsiteY4" fmla="*/ 72009 h 280315"/>
              <a:gd name="connsiteX0" fmla="*/ 388071 w 6242247"/>
              <a:gd name="connsiteY0" fmla="*/ 0 h 1072403"/>
              <a:gd name="connsiteX1" fmla="*/ 388071 w 6242247"/>
              <a:gd name="connsiteY1" fmla="*/ 792088 h 1072403"/>
              <a:gd name="connsiteX2" fmla="*/ 388071 w 6242247"/>
              <a:gd name="connsiteY2" fmla="*/ 792088 h 1072403"/>
              <a:gd name="connsiteX3" fmla="*/ 2657045 w 6242247"/>
              <a:gd name="connsiteY3" fmla="*/ 1060401 h 1072403"/>
              <a:gd name="connsiteX4" fmla="*/ 6242247 w 6242247"/>
              <a:gd name="connsiteY4" fmla="*/ 864097 h 1072403"/>
              <a:gd name="connsiteX0" fmla="*/ 388071 w 8742777"/>
              <a:gd name="connsiteY0" fmla="*/ 799848 h 1872251"/>
              <a:gd name="connsiteX1" fmla="*/ 388071 w 8742777"/>
              <a:gd name="connsiteY1" fmla="*/ 1591936 h 1872251"/>
              <a:gd name="connsiteX2" fmla="*/ 388071 w 8742777"/>
              <a:gd name="connsiteY2" fmla="*/ 1591936 h 1872251"/>
              <a:gd name="connsiteX3" fmla="*/ 2657045 w 8742777"/>
              <a:gd name="connsiteY3" fmla="*/ 1860249 h 1872251"/>
              <a:gd name="connsiteX4" fmla="*/ 6242247 w 8742777"/>
              <a:gd name="connsiteY4" fmla="*/ 1663945 h 1872251"/>
              <a:gd name="connsiteX0" fmla="*/ 1109157 w 6963333"/>
              <a:gd name="connsiteY0" fmla="*/ 286303 h 1358706"/>
              <a:gd name="connsiteX1" fmla="*/ 1109157 w 6963333"/>
              <a:gd name="connsiteY1" fmla="*/ 1078391 h 1358706"/>
              <a:gd name="connsiteX2" fmla="*/ 1109157 w 6963333"/>
              <a:gd name="connsiteY2" fmla="*/ 1078391 h 1358706"/>
              <a:gd name="connsiteX3" fmla="*/ 3378131 w 6963333"/>
              <a:gd name="connsiteY3" fmla="*/ 1346704 h 1358706"/>
              <a:gd name="connsiteX4" fmla="*/ 6963333 w 6963333"/>
              <a:gd name="connsiteY4" fmla="*/ 1150400 h 1358706"/>
              <a:gd name="connsiteX0" fmla="*/ 388071 w 6242247"/>
              <a:gd name="connsiteY0" fmla="*/ 988014 h 2060417"/>
              <a:gd name="connsiteX1" fmla="*/ 388071 w 6242247"/>
              <a:gd name="connsiteY1" fmla="*/ 1780102 h 2060417"/>
              <a:gd name="connsiteX2" fmla="*/ 388071 w 6242247"/>
              <a:gd name="connsiteY2" fmla="*/ 1780102 h 2060417"/>
              <a:gd name="connsiteX3" fmla="*/ 2657045 w 6242247"/>
              <a:gd name="connsiteY3" fmla="*/ 2048415 h 2060417"/>
              <a:gd name="connsiteX4" fmla="*/ 6242247 w 6242247"/>
              <a:gd name="connsiteY4" fmla="*/ 1852111 h 2060417"/>
              <a:gd name="connsiteX0" fmla="*/ 88089 w 6242247"/>
              <a:gd name="connsiteY0" fmla="*/ 988014 h 2924513"/>
              <a:gd name="connsiteX1" fmla="*/ 388071 w 6242247"/>
              <a:gd name="connsiteY1" fmla="*/ 2644198 h 2924513"/>
              <a:gd name="connsiteX2" fmla="*/ 388071 w 6242247"/>
              <a:gd name="connsiteY2" fmla="*/ 2644198 h 2924513"/>
              <a:gd name="connsiteX3" fmla="*/ 2657045 w 6242247"/>
              <a:gd name="connsiteY3" fmla="*/ 2912511 h 2924513"/>
              <a:gd name="connsiteX4" fmla="*/ 6242247 w 6242247"/>
              <a:gd name="connsiteY4" fmla="*/ 2716207 h 2924513"/>
              <a:gd name="connsiteX0" fmla="*/ 641301 w 6242247"/>
              <a:gd name="connsiteY0" fmla="*/ 988014 h 3068529"/>
              <a:gd name="connsiteX1" fmla="*/ 388071 w 6242247"/>
              <a:gd name="connsiteY1" fmla="*/ 2788214 h 3068529"/>
              <a:gd name="connsiteX2" fmla="*/ 388071 w 6242247"/>
              <a:gd name="connsiteY2" fmla="*/ 2788214 h 3068529"/>
              <a:gd name="connsiteX3" fmla="*/ 2657045 w 6242247"/>
              <a:gd name="connsiteY3" fmla="*/ 3056527 h 3068529"/>
              <a:gd name="connsiteX4" fmla="*/ 6242247 w 6242247"/>
              <a:gd name="connsiteY4" fmla="*/ 2860223 h 3068529"/>
              <a:gd name="connsiteX0" fmla="*/ 1978447 w 7579393"/>
              <a:gd name="connsiteY0" fmla="*/ 1776 h 2082291"/>
              <a:gd name="connsiteX1" fmla="*/ 42205 w 7579393"/>
              <a:gd name="connsiteY1" fmla="*/ 1585952 h 2082291"/>
              <a:gd name="connsiteX2" fmla="*/ 1725217 w 7579393"/>
              <a:gd name="connsiteY2" fmla="*/ 1801976 h 2082291"/>
              <a:gd name="connsiteX3" fmla="*/ 1725217 w 7579393"/>
              <a:gd name="connsiteY3" fmla="*/ 1801976 h 2082291"/>
              <a:gd name="connsiteX4" fmla="*/ 3994191 w 7579393"/>
              <a:gd name="connsiteY4" fmla="*/ 2070289 h 2082291"/>
              <a:gd name="connsiteX5" fmla="*/ 7579393 w 7579393"/>
              <a:gd name="connsiteY5" fmla="*/ 1873985 h 2082291"/>
              <a:gd name="connsiteX0" fmla="*/ 1978447 w 9216304"/>
              <a:gd name="connsiteY0" fmla="*/ 1776 h 2082290"/>
              <a:gd name="connsiteX1" fmla="*/ 42205 w 9216304"/>
              <a:gd name="connsiteY1" fmla="*/ 1585952 h 2082290"/>
              <a:gd name="connsiteX2" fmla="*/ 1725217 w 9216304"/>
              <a:gd name="connsiteY2" fmla="*/ 1801976 h 2082290"/>
              <a:gd name="connsiteX3" fmla="*/ 1725217 w 9216304"/>
              <a:gd name="connsiteY3" fmla="*/ 1801976 h 2082290"/>
              <a:gd name="connsiteX4" fmla="*/ 3994191 w 9216304"/>
              <a:gd name="connsiteY4" fmla="*/ 2070289 h 2082290"/>
              <a:gd name="connsiteX5" fmla="*/ 9216304 w 9216304"/>
              <a:gd name="connsiteY5" fmla="*/ 1729968 h 2082290"/>
              <a:gd name="connsiteX0" fmla="*/ 1978447 w 9216304"/>
              <a:gd name="connsiteY0" fmla="*/ 1776 h 2082290"/>
              <a:gd name="connsiteX1" fmla="*/ 42205 w 9216304"/>
              <a:gd name="connsiteY1" fmla="*/ 1585952 h 2082290"/>
              <a:gd name="connsiteX2" fmla="*/ 1725217 w 9216304"/>
              <a:gd name="connsiteY2" fmla="*/ 1801976 h 2082290"/>
              <a:gd name="connsiteX3" fmla="*/ 1725217 w 9216304"/>
              <a:gd name="connsiteY3" fmla="*/ 1801976 h 2082290"/>
              <a:gd name="connsiteX4" fmla="*/ 3994191 w 9216304"/>
              <a:gd name="connsiteY4" fmla="*/ 2070289 h 2082290"/>
              <a:gd name="connsiteX5" fmla="*/ 7830286 w 9216304"/>
              <a:gd name="connsiteY5" fmla="*/ 1819917 h 2082290"/>
              <a:gd name="connsiteX6" fmla="*/ 9216304 w 9216304"/>
              <a:gd name="connsiteY6" fmla="*/ 1729968 h 2082290"/>
              <a:gd name="connsiteX0" fmla="*/ 1978447 w 7830286"/>
              <a:gd name="connsiteY0" fmla="*/ 1776 h 2082290"/>
              <a:gd name="connsiteX1" fmla="*/ 42205 w 7830286"/>
              <a:gd name="connsiteY1" fmla="*/ 1585952 h 2082290"/>
              <a:gd name="connsiteX2" fmla="*/ 1725217 w 7830286"/>
              <a:gd name="connsiteY2" fmla="*/ 1801976 h 2082290"/>
              <a:gd name="connsiteX3" fmla="*/ 1725217 w 7830286"/>
              <a:gd name="connsiteY3" fmla="*/ 1801976 h 2082290"/>
              <a:gd name="connsiteX4" fmla="*/ 3994191 w 7830286"/>
              <a:gd name="connsiteY4" fmla="*/ 2070289 h 2082290"/>
              <a:gd name="connsiteX5" fmla="*/ 7830286 w 7830286"/>
              <a:gd name="connsiteY5" fmla="*/ 1819917 h 2082290"/>
              <a:gd name="connsiteX6" fmla="*/ 7694971 w 7830286"/>
              <a:gd name="connsiteY6" fmla="*/ 937880 h 2082290"/>
              <a:gd name="connsiteX0" fmla="*/ 1978447 w 7830286"/>
              <a:gd name="connsiteY0" fmla="*/ 1776 h 2082290"/>
              <a:gd name="connsiteX1" fmla="*/ 42205 w 7830286"/>
              <a:gd name="connsiteY1" fmla="*/ 1585952 h 2082290"/>
              <a:gd name="connsiteX2" fmla="*/ 1725217 w 7830286"/>
              <a:gd name="connsiteY2" fmla="*/ 1801976 h 2082290"/>
              <a:gd name="connsiteX3" fmla="*/ 1725217 w 7830286"/>
              <a:gd name="connsiteY3" fmla="*/ 1801976 h 2082290"/>
              <a:gd name="connsiteX4" fmla="*/ 3994191 w 7830286"/>
              <a:gd name="connsiteY4" fmla="*/ 2070289 h 2082290"/>
              <a:gd name="connsiteX5" fmla="*/ 7830286 w 7830286"/>
              <a:gd name="connsiteY5" fmla="*/ 1819917 h 2082290"/>
              <a:gd name="connsiteX6" fmla="*/ 7694971 w 7830286"/>
              <a:gd name="connsiteY6" fmla="*/ 937880 h 2082290"/>
              <a:gd name="connsiteX7" fmla="*/ 7700193 w 7830286"/>
              <a:gd name="connsiteY7" fmla="*/ 963574 h 2082290"/>
              <a:gd name="connsiteX0" fmla="*/ 1978447 w 7830286"/>
              <a:gd name="connsiteY0" fmla="*/ 1776 h 2082290"/>
              <a:gd name="connsiteX1" fmla="*/ 42205 w 7830286"/>
              <a:gd name="connsiteY1" fmla="*/ 1585952 h 2082290"/>
              <a:gd name="connsiteX2" fmla="*/ 1725217 w 7830286"/>
              <a:gd name="connsiteY2" fmla="*/ 1801976 h 2082290"/>
              <a:gd name="connsiteX3" fmla="*/ 1725217 w 7830286"/>
              <a:gd name="connsiteY3" fmla="*/ 1801976 h 2082290"/>
              <a:gd name="connsiteX4" fmla="*/ 3994191 w 7830286"/>
              <a:gd name="connsiteY4" fmla="*/ 2070289 h 2082290"/>
              <a:gd name="connsiteX5" fmla="*/ 7830286 w 7830286"/>
              <a:gd name="connsiteY5" fmla="*/ 1819917 h 2082290"/>
              <a:gd name="connsiteX6" fmla="*/ 7694971 w 7830286"/>
              <a:gd name="connsiteY6" fmla="*/ 937880 h 2082290"/>
              <a:gd name="connsiteX7" fmla="*/ 1725217 w 7830286"/>
              <a:gd name="connsiteY7" fmla="*/ 1009888 h 2082290"/>
              <a:gd name="connsiteX0" fmla="*/ 1683012 w 7788081"/>
              <a:gd name="connsiteY0" fmla="*/ 386132 h 1287134"/>
              <a:gd name="connsiteX1" fmla="*/ 0 w 7788081"/>
              <a:gd name="connsiteY1" fmla="*/ 790796 h 1287134"/>
              <a:gd name="connsiteX2" fmla="*/ 1683012 w 7788081"/>
              <a:gd name="connsiteY2" fmla="*/ 1006820 h 1287134"/>
              <a:gd name="connsiteX3" fmla="*/ 1683012 w 7788081"/>
              <a:gd name="connsiteY3" fmla="*/ 1006820 h 1287134"/>
              <a:gd name="connsiteX4" fmla="*/ 3951986 w 7788081"/>
              <a:gd name="connsiteY4" fmla="*/ 1275133 h 1287134"/>
              <a:gd name="connsiteX5" fmla="*/ 7788081 w 7788081"/>
              <a:gd name="connsiteY5" fmla="*/ 1024761 h 1287134"/>
              <a:gd name="connsiteX6" fmla="*/ 7652766 w 7788081"/>
              <a:gd name="connsiteY6" fmla="*/ 142724 h 1287134"/>
              <a:gd name="connsiteX7" fmla="*/ 1683012 w 7788081"/>
              <a:gd name="connsiteY7" fmla="*/ 214732 h 1287134"/>
              <a:gd name="connsiteX0" fmla="*/ 69477 w 6174546"/>
              <a:gd name="connsiteY0" fmla="*/ 386132 h 1287134"/>
              <a:gd name="connsiteX1" fmla="*/ 0 w 6174546"/>
              <a:gd name="connsiteY1" fmla="*/ 574772 h 1287134"/>
              <a:gd name="connsiteX2" fmla="*/ 69477 w 6174546"/>
              <a:gd name="connsiteY2" fmla="*/ 1006820 h 1287134"/>
              <a:gd name="connsiteX3" fmla="*/ 69477 w 6174546"/>
              <a:gd name="connsiteY3" fmla="*/ 1006820 h 1287134"/>
              <a:gd name="connsiteX4" fmla="*/ 2338451 w 6174546"/>
              <a:gd name="connsiteY4" fmla="*/ 1275133 h 1287134"/>
              <a:gd name="connsiteX5" fmla="*/ 6174546 w 6174546"/>
              <a:gd name="connsiteY5" fmla="*/ 1024761 h 1287134"/>
              <a:gd name="connsiteX6" fmla="*/ 6039231 w 6174546"/>
              <a:gd name="connsiteY6" fmla="*/ 142724 h 1287134"/>
              <a:gd name="connsiteX7" fmla="*/ 69477 w 6174546"/>
              <a:gd name="connsiteY7" fmla="*/ 214732 h 1287134"/>
              <a:gd name="connsiteX0" fmla="*/ 207780 w 6312849"/>
              <a:gd name="connsiteY0" fmla="*/ 386132 h 1287134"/>
              <a:gd name="connsiteX1" fmla="*/ 0 w 6312849"/>
              <a:gd name="connsiteY1" fmla="*/ 574772 h 1287134"/>
              <a:gd name="connsiteX2" fmla="*/ 207780 w 6312849"/>
              <a:gd name="connsiteY2" fmla="*/ 1006820 h 1287134"/>
              <a:gd name="connsiteX3" fmla="*/ 207780 w 6312849"/>
              <a:gd name="connsiteY3" fmla="*/ 1006820 h 1287134"/>
              <a:gd name="connsiteX4" fmla="*/ 2476754 w 6312849"/>
              <a:gd name="connsiteY4" fmla="*/ 1275133 h 1287134"/>
              <a:gd name="connsiteX5" fmla="*/ 6312849 w 6312849"/>
              <a:gd name="connsiteY5" fmla="*/ 1024761 h 1287134"/>
              <a:gd name="connsiteX6" fmla="*/ 6177534 w 6312849"/>
              <a:gd name="connsiteY6" fmla="*/ 142724 h 1287134"/>
              <a:gd name="connsiteX7" fmla="*/ 207780 w 6312849"/>
              <a:gd name="connsiteY7" fmla="*/ 214732 h 1287134"/>
              <a:gd name="connsiteX0" fmla="*/ 207780 w 6312849"/>
              <a:gd name="connsiteY0" fmla="*/ 386132 h 1287134"/>
              <a:gd name="connsiteX1" fmla="*/ 207780 w 6312849"/>
              <a:gd name="connsiteY1" fmla="*/ 214732 h 1287134"/>
              <a:gd name="connsiteX2" fmla="*/ 0 w 6312849"/>
              <a:gd name="connsiteY2" fmla="*/ 574772 h 1287134"/>
              <a:gd name="connsiteX3" fmla="*/ 207780 w 6312849"/>
              <a:gd name="connsiteY3" fmla="*/ 1006820 h 1287134"/>
              <a:gd name="connsiteX4" fmla="*/ 207780 w 6312849"/>
              <a:gd name="connsiteY4" fmla="*/ 1006820 h 1287134"/>
              <a:gd name="connsiteX5" fmla="*/ 2476754 w 6312849"/>
              <a:gd name="connsiteY5" fmla="*/ 1275133 h 1287134"/>
              <a:gd name="connsiteX6" fmla="*/ 6312849 w 6312849"/>
              <a:gd name="connsiteY6" fmla="*/ 1024761 h 1287134"/>
              <a:gd name="connsiteX7" fmla="*/ 6177534 w 6312849"/>
              <a:gd name="connsiteY7" fmla="*/ 142724 h 1287134"/>
              <a:gd name="connsiteX8" fmla="*/ 207780 w 6312849"/>
              <a:gd name="connsiteY8" fmla="*/ 214732 h 1287134"/>
              <a:gd name="connsiteX0" fmla="*/ 207780 w 6312849"/>
              <a:gd name="connsiteY0" fmla="*/ 386132 h 1287134"/>
              <a:gd name="connsiteX1" fmla="*/ 207780 w 6312849"/>
              <a:gd name="connsiteY1" fmla="*/ 214732 h 1287134"/>
              <a:gd name="connsiteX2" fmla="*/ 0 w 6312849"/>
              <a:gd name="connsiteY2" fmla="*/ 574772 h 1287134"/>
              <a:gd name="connsiteX3" fmla="*/ 207780 w 6312849"/>
              <a:gd name="connsiteY3" fmla="*/ 1006820 h 1287134"/>
              <a:gd name="connsiteX4" fmla="*/ 207780 w 6312849"/>
              <a:gd name="connsiteY4" fmla="*/ 1006820 h 1287134"/>
              <a:gd name="connsiteX5" fmla="*/ 2476754 w 6312849"/>
              <a:gd name="connsiteY5" fmla="*/ 1275133 h 1287134"/>
              <a:gd name="connsiteX6" fmla="*/ 6312849 w 6312849"/>
              <a:gd name="connsiteY6" fmla="*/ 1024761 h 1287134"/>
              <a:gd name="connsiteX7" fmla="*/ 6177534 w 6312849"/>
              <a:gd name="connsiteY7" fmla="*/ 142724 h 1287134"/>
              <a:gd name="connsiteX8" fmla="*/ 207780 w 6312849"/>
              <a:gd name="connsiteY8" fmla="*/ 214732 h 1287134"/>
              <a:gd name="connsiteX0" fmla="*/ 138303 w 6312849"/>
              <a:gd name="connsiteY0" fmla="*/ 286740 h 1287134"/>
              <a:gd name="connsiteX1" fmla="*/ 207780 w 6312849"/>
              <a:gd name="connsiteY1" fmla="*/ 214732 h 1287134"/>
              <a:gd name="connsiteX2" fmla="*/ 0 w 6312849"/>
              <a:gd name="connsiteY2" fmla="*/ 574772 h 1287134"/>
              <a:gd name="connsiteX3" fmla="*/ 207780 w 6312849"/>
              <a:gd name="connsiteY3" fmla="*/ 1006820 h 1287134"/>
              <a:gd name="connsiteX4" fmla="*/ 207780 w 6312849"/>
              <a:gd name="connsiteY4" fmla="*/ 1006820 h 1287134"/>
              <a:gd name="connsiteX5" fmla="*/ 2476754 w 6312849"/>
              <a:gd name="connsiteY5" fmla="*/ 1275133 h 1287134"/>
              <a:gd name="connsiteX6" fmla="*/ 6312849 w 6312849"/>
              <a:gd name="connsiteY6" fmla="*/ 1024761 h 1287134"/>
              <a:gd name="connsiteX7" fmla="*/ 6177534 w 6312849"/>
              <a:gd name="connsiteY7" fmla="*/ 142724 h 1287134"/>
              <a:gd name="connsiteX8" fmla="*/ 207780 w 6312849"/>
              <a:gd name="connsiteY8" fmla="*/ 214732 h 1287134"/>
              <a:gd name="connsiteX0" fmla="*/ 138303 w 6312849"/>
              <a:gd name="connsiteY0" fmla="*/ 286740 h 1287134"/>
              <a:gd name="connsiteX1" fmla="*/ 207780 w 6312849"/>
              <a:gd name="connsiteY1" fmla="*/ 214732 h 1287134"/>
              <a:gd name="connsiteX2" fmla="*/ 0 w 6312849"/>
              <a:gd name="connsiteY2" fmla="*/ 574772 h 1287134"/>
              <a:gd name="connsiteX3" fmla="*/ 207780 w 6312849"/>
              <a:gd name="connsiteY3" fmla="*/ 1006820 h 1287134"/>
              <a:gd name="connsiteX4" fmla="*/ 184404 w 6312849"/>
              <a:gd name="connsiteY4" fmla="*/ 1006820 h 1287134"/>
              <a:gd name="connsiteX5" fmla="*/ 2476754 w 6312849"/>
              <a:gd name="connsiteY5" fmla="*/ 1275133 h 1287134"/>
              <a:gd name="connsiteX6" fmla="*/ 6312849 w 6312849"/>
              <a:gd name="connsiteY6" fmla="*/ 1024761 h 1287134"/>
              <a:gd name="connsiteX7" fmla="*/ 6177534 w 6312849"/>
              <a:gd name="connsiteY7" fmla="*/ 142724 h 1287134"/>
              <a:gd name="connsiteX8" fmla="*/ 207780 w 6312849"/>
              <a:gd name="connsiteY8" fmla="*/ 214732 h 1287134"/>
              <a:gd name="connsiteX0" fmla="*/ 142199 w 6316745"/>
              <a:gd name="connsiteY0" fmla="*/ 286740 h 1287134"/>
              <a:gd name="connsiteX1" fmla="*/ 211676 w 6316745"/>
              <a:gd name="connsiteY1" fmla="*/ 214732 h 1287134"/>
              <a:gd name="connsiteX2" fmla="*/ 3896 w 6316745"/>
              <a:gd name="connsiteY2" fmla="*/ 574772 h 1287134"/>
              <a:gd name="connsiteX3" fmla="*/ 188300 w 6316745"/>
              <a:gd name="connsiteY3" fmla="*/ 1006820 h 1287134"/>
              <a:gd name="connsiteX4" fmla="*/ 188300 w 6316745"/>
              <a:gd name="connsiteY4" fmla="*/ 1006820 h 1287134"/>
              <a:gd name="connsiteX5" fmla="*/ 2480650 w 6316745"/>
              <a:gd name="connsiteY5" fmla="*/ 1275133 h 1287134"/>
              <a:gd name="connsiteX6" fmla="*/ 6316745 w 6316745"/>
              <a:gd name="connsiteY6" fmla="*/ 1024761 h 1287134"/>
              <a:gd name="connsiteX7" fmla="*/ 6181430 w 6316745"/>
              <a:gd name="connsiteY7" fmla="*/ 142724 h 1287134"/>
              <a:gd name="connsiteX8" fmla="*/ 211676 w 6316745"/>
              <a:gd name="connsiteY8" fmla="*/ 214732 h 1287134"/>
              <a:gd name="connsiteX0" fmla="*/ 138352 w 6239338"/>
              <a:gd name="connsiteY0" fmla="*/ 193737 h 1182173"/>
              <a:gd name="connsiteX1" fmla="*/ 207829 w 6239338"/>
              <a:gd name="connsiteY1" fmla="*/ 121729 h 1182173"/>
              <a:gd name="connsiteX2" fmla="*/ 49 w 6239338"/>
              <a:gd name="connsiteY2" fmla="*/ 481769 h 1182173"/>
              <a:gd name="connsiteX3" fmla="*/ 184453 w 6239338"/>
              <a:gd name="connsiteY3" fmla="*/ 913817 h 1182173"/>
              <a:gd name="connsiteX4" fmla="*/ 184453 w 6239338"/>
              <a:gd name="connsiteY4" fmla="*/ 913817 h 1182173"/>
              <a:gd name="connsiteX5" fmla="*/ 2476803 w 6239338"/>
              <a:gd name="connsiteY5" fmla="*/ 1182130 h 1182173"/>
              <a:gd name="connsiteX6" fmla="*/ 6239338 w 6239338"/>
              <a:gd name="connsiteY6" fmla="*/ 934152 h 1182173"/>
              <a:gd name="connsiteX7" fmla="*/ 6177583 w 6239338"/>
              <a:gd name="connsiteY7" fmla="*/ 49721 h 1182173"/>
              <a:gd name="connsiteX8" fmla="*/ 207829 w 6239338"/>
              <a:gd name="connsiteY8" fmla="*/ 121729 h 1182173"/>
              <a:gd name="connsiteX0" fmla="*/ 138352 w 6184141"/>
              <a:gd name="connsiteY0" fmla="*/ 193737 h 1182370"/>
              <a:gd name="connsiteX1" fmla="*/ 207829 w 6184141"/>
              <a:gd name="connsiteY1" fmla="*/ 121729 h 1182370"/>
              <a:gd name="connsiteX2" fmla="*/ 49 w 6184141"/>
              <a:gd name="connsiteY2" fmla="*/ 481769 h 1182370"/>
              <a:gd name="connsiteX3" fmla="*/ 184453 w 6184141"/>
              <a:gd name="connsiteY3" fmla="*/ 913817 h 1182370"/>
              <a:gd name="connsiteX4" fmla="*/ 184453 w 6184141"/>
              <a:gd name="connsiteY4" fmla="*/ 913817 h 1182370"/>
              <a:gd name="connsiteX5" fmla="*/ 2476803 w 6184141"/>
              <a:gd name="connsiteY5" fmla="*/ 1182130 h 1182370"/>
              <a:gd name="connsiteX6" fmla="*/ 6063866 w 6184141"/>
              <a:gd name="connsiteY6" fmla="*/ 959286 h 1182370"/>
              <a:gd name="connsiteX7" fmla="*/ 6177583 w 6184141"/>
              <a:gd name="connsiteY7" fmla="*/ 49721 h 1182370"/>
              <a:gd name="connsiteX8" fmla="*/ 207829 w 6184141"/>
              <a:gd name="connsiteY8" fmla="*/ 121729 h 1182370"/>
              <a:gd name="connsiteX0" fmla="*/ 138352 w 6185438"/>
              <a:gd name="connsiteY0" fmla="*/ 193737 h 1182370"/>
              <a:gd name="connsiteX1" fmla="*/ 207829 w 6185438"/>
              <a:gd name="connsiteY1" fmla="*/ 121729 h 1182370"/>
              <a:gd name="connsiteX2" fmla="*/ 49 w 6185438"/>
              <a:gd name="connsiteY2" fmla="*/ 481769 h 1182370"/>
              <a:gd name="connsiteX3" fmla="*/ 184453 w 6185438"/>
              <a:gd name="connsiteY3" fmla="*/ 913817 h 1182370"/>
              <a:gd name="connsiteX4" fmla="*/ 184453 w 6185438"/>
              <a:gd name="connsiteY4" fmla="*/ 913817 h 1182370"/>
              <a:gd name="connsiteX5" fmla="*/ 2476803 w 6185438"/>
              <a:gd name="connsiteY5" fmla="*/ 1182130 h 1182370"/>
              <a:gd name="connsiteX6" fmla="*/ 6063866 w 6185438"/>
              <a:gd name="connsiteY6" fmla="*/ 959286 h 1182370"/>
              <a:gd name="connsiteX7" fmla="*/ 6177583 w 6185438"/>
              <a:gd name="connsiteY7" fmla="*/ 49721 h 1182370"/>
              <a:gd name="connsiteX8" fmla="*/ 207829 w 6185438"/>
              <a:gd name="connsiteY8" fmla="*/ 121729 h 1182370"/>
              <a:gd name="connsiteX0" fmla="*/ 138352 w 6063866"/>
              <a:gd name="connsiteY0" fmla="*/ 83343 h 1071976"/>
              <a:gd name="connsiteX1" fmla="*/ 207829 w 6063866"/>
              <a:gd name="connsiteY1" fmla="*/ 11335 h 1071976"/>
              <a:gd name="connsiteX2" fmla="*/ 49 w 6063866"/>
              <a:gd name="connsiteY2" fmla="*/ 371375 h 1071976"/>
              <a:gd name="connsiteX3" fmla="*/ 184453 w 6063866"/>
              <a:gd name="connsiteY3" fmla="*/ 803423 h 1071976"/>
              <a:gd name="connsiteX4" fmla="*/ 184453 w 6063866"/>
              <a:gd name="connsiteY4" fmla="*/ 803423 h 1071976"/>
              <a:gd name="connsiteX5" fmla="*/ 2476803 w 6063866"/>
              <a:gd name="connsiteY5" fmla="*/ 1071736 h 1071976"/>
              <a:gd name="connsiteX6" fmla="*/ 6063866 w 6063866"/>
              <a:gd name="connsiteY6" fmla="*/ 848892 h 1071976"/>
              <a:gd name="connsiteX7" fmla="*/ 5976824 w 6063866"/>
              <a:gd name="connsiteY7" fmla="*/ 134415 h 1071976"/>
              <a:gd name="connsiteX8" fmla="*/ 207829 w 6063866"/>
              <a:gd name="connsiteY8" fmla="*/ 11335 h 1071976"/>
              <a:gd name="connsiteX0" fmla="*/ 138352 w 6085410"/>
              <a:gd name="connsiteY0" fmla="*/ 109080 h 1097713"/>
              <a:gd name="connsiteX1" fmla="*/ 207829 w 6085410"/>
              <a:gd name="connsiteY1" fmla="*/ 37072 h 1097713"/>
              <a:gd name="connsiteX2" fmla="*/ 49 w 6085410"/>
              <a:gd name="connsiteY2" fmla="*/ 397112 h 1097713"/>
              <a:gd name="connsiteX3" fmla="*/ 184453 w 6085410"/>
              <a:gd name="connsiteY3" fmla="*/ 829160 h 1097713"/>
              <a:gd name="connsiteX4" fmla="*/ 184453 w 6085410"/>
              <a:gd name="connsiteY4" fmla="*/ 829160 h 1097713"/>
              <a:gd name="connsiteX5" fmla="*/ 2476803 w 6085410"/>
              <a:gd name="connsiteY5" fmla="*/ 1097473 h 1097713"/>
              <a:gd name="connsiteX6" fmla="*/ 6063866 w 6085410"/>
              <a:gd name="connsiteY6" fmla="*/ 874629 h 1097713"/>
              <a:gd name="connsiteX7" fmla="*/ 6067242 w 6085410"/>
              <a:gd name="connsiteY7" fmla="*/ 77569 h 1097713"/>
              <a:gd name="connsiteX8" fmla="*/ 207829 w 6085410"/>
              <a:gd name="connsiteY8" fmla="*/ 37072 h 1097713"/>
              <a:gd name="connsiteX0" fmla="*/ 138352 w 6072074"/>
              <a:gd name="connsiteY0" fmla="*/ 109080 h 1097713"/>
              <a:gd name="connsiteX1" fmla="*/ 207829 w 6072074"/>
              <a:gd name="connsiteY1" fmla="*/ 37072 h 1097713"/>
              <a:gd name="connsiteX2" fmla="*/ 49 w 6072074"/>
              <a:gd name="connsiteY2" fmla="*/ 397112 h 1097713"/>
              <a:gd name="connsiteX3" fmla="*/ 184453 w 6072074"/>
              <a:gd name="connsiteY3" fmla="*/ 829160 h 1097713"/>
              <a:gd name="connsiteX4" fmla="*/ 184453 w 6072074"/>
              <a:gd name="connsiteY4" fmla="*/ 829160 h 1097713"/>
              <a:gd name="connsiteX5" fmla="*/ 2476803 w 6072074"/>
              <a:gd name="connsiteY5" fmla="*/ 1097473 h 1097713"/>
              <a:gd name="connsiteX6" fmla="*/ 6063866 w 6072074"/>
              <a:gd name="connsiteY6" fmla="*/ 874629 h 1097713"/>
              <a:gd name="connsiteX7" fmla="*/ 6067242 w 6072074"/>
              <a:gd name="connsiteY7" fmla="*/ 77569 h 1097713"/>
              <a:gd name="connsiteX8" fmla="*/ 207829 w 6072074"/>
              <a:gd name="connsiteY8" fmla="*/ 37072 h 1097713"/>
              <a:gd name="connsiteX0" fmla="*/ 207829 w 6072074"/>
              <a:gd name="connsiteY0" fmla="*/ 37072 h 1097713"/>
              <a:gd name="connsiteX1" fmla="*/ 49 w 6072074"/>
              <a:gd name="connsiteY1" fmla="*/ 397112 h 1097713"/>
              <a:gd name="connsiteX2" fmla="*/ 184453 w 6072074"/>
              <a:gd name="connsiteY2" fmla="*/ 829160 h 1097713"/>
              <a:gd name="connsiteX3" fmla="*/ 184453 w 6072074"/>
              <a:gd name="connsiteY3" fmla="*/ 829160 h 1097713"/>
              <a:gd name="connsiteX4" fmla="*/ 2476803 w 6072074"/>
              <a:gd name="connsiteY4" fmla="*/ 1097473 h 1097713"/>
              <a:gd name="connsiteX5" fmla="*/ 6063866 w 6072074"/>
              <a:gd name="connsiteY5" fmla="*/ 874629 h 1097713"/>
              <a:gd name="connsiteX6" fmla="*/ 6067242 w 6072074"/>
              <a:gd name="connsiteY6" fmla="*/ 77569 h 1097713"/>
              <a:gd name="connsiteX7" fmla="*/ 207829 w 6072074"/>
              <a:gd name="connsiteY7" fmla="*/ 37072 h 1097713"/>
              <a:gd name="connsiteX0" fmla="*/ 207829 w 6072074"/>
              <a:gd name="connsiteY0" fmla="*/ 37072 h 1097713"/>
              <a:gd name="connsiteX1" fmla="*/ 49 w 6072074"/>
              <a:gd name="connsiteY1" fmla="*/ 397112 h 1097713"/>
              <a:gd name="connsiteX2" fmla="*/ 184453 w 6072074"/>
              <a:gd name="connsiteY2" fmla="*/ 829160 h 1097713"/>
              <a:gd name="connsiteX3" fmla="*/ 184453 w 6072074"/>
              <a:gd name="connsiteY3" fmla="*/ 829160 h 1097713"/>
              <a:gd name="connsiteX4" fmla="*/ 2476803 w 6072074"/>
              <a:gd name="connsiteY4" fmla="*/ 1097473 h 1097713"/>
              <a:gd name="connsiteX5" fmla="*/ 6063866 w 6072074"/>
              <a:gd name="connsiteY5" fmla="*/ 874629 h 1097713"/>
              <a:gd name="connsiteX6" fmla="*/ 6067242 w 6072074"/>
              <a:gd name="connsiteY6" fmla="*/ 77569 h 1097713"/>
              <a:gd name="connsiteX7" fmla="*/ 207829 w 6072074"/>
              <a:gd name="connsiteY7" fmla="*/ 37072 h 1097713"/>
              <a:gd name="connsiteX0" fmla="*/ 207829 w 6072074"/>
              <a:gd name="connsiteY0" fmla="*/ 0 h 1060641"/>
              <a:gd name="connsiteX1" fmla="*/ 49 w 6072074"/>
              <a:gd name="connsiteY1" fmla="*/ 360040 h 1060641"/>
              <a:gd name="connsiteX2" fmla="*/ 184453 w 6072074"/>
              <a:gd name="connsiteY2" fmla="*/ 792088 h 1060641"/>
              <a:gd name="connsiteX3" fmla="*/ 184453 w 6072074"/>
              <a:gd name="connsiteY3" fmla="*/ 792088 h 1060641"/>
              <a:gd name="connsiteX4" fmla="*/ 2476803 w 6072074"/>
              <a:gd name="connsiteY4" fmla="*/ 1060401 h 1060641"/>
              <a:gd name="connsiteX5" fmla="*/ 6063866 w 6072074"/>
              <a:gd name="connsiteY5" fmla="*/ 837557 h 1060641"/>
              <a:gd name="connsiteX6" fmla="*/ 6067242 w 6072074"/>
              <a:gd name="connsiteY6" fmla="*/ 40497 h 1060641"/>
              <a:gd name="connsiteX0" fmla="*/ 214159 w 6078404"/>
              <a:gd name="connsiteY0" fmla="*/ 0 h 1060641"/>
              <a:gd name="connsiteX1" fmla="*/ 58444 w 6078404"/>
              <a:gd name="connsiteY1" fmla="*/ 61876 h 1060641"/>
              <a:gd name="connsiteX2" fmla="*/ 6379 w 6078404"/>
              <a:gd name="connsiteY2" fmla="*/ 360040 h 1060641"/>
              <a:gd name="connsiteX3" fmla="*/ 190783 w 6078404"/>
              <a:gd name="connsiteY3" fmla="*/ 792088 h 1060641"/>
              <a:gd name="connsiteX4" fmla="*/ 190783 w 6078404"/>
              <a:gd name="connsiteY4" fmla="*/ 792088 h 1060641"/>
              <a:gd name="connsiteX5" fmla="*/ 2483133 w 6078404"/>
              <a:gd name="connsiteY5" fmla="*/ 1060401 h 1060641"/>
              <a:gd name="connsiteX6" fmla="*/ 6070196 w 6078404"/>
              <a:gd name="connsiteY6" fmla="*/ 837557 h 1060641"/>
              <a:gd name="connsiteX7" fmla="*/ 6073572 w 6078404"/>
              <a:gd name="connsiteY7" fmla="*/ 40497 h 1060641"/>
              <a:gd name="connsiteX0" fmla="*/ 58444 w 6078404"/>
              <a:gd name="connsiteY0" fmla="*/ 21379 h 1020144"/>
              <a:gd name="connsiteX1" fmla="*/ 6379 w 6078404"/>
              <a:gd name="connsiteY1" fmla="*/ 319543 h 1020144"/>
              <a:gd name="connsiteX2" fmla="*/ 190783 w 6078404"/>
              <a:gd name="connsiteY2" fmla="*/ 751591 h 1020144"/>
              <a:gd name="connsiteX3" fmla="*/ 190783 w 6078404"/>
              <a:gd name="connsiteY3" fmla="*/ 751591 h 1020144"/>
              <a:gd name="connsiteX4" fmla="*/ 2483133 w 6078404"/>
              <a:gd name="connsiteY4" fmla="*/ 1019904 h 1020144"/>
              <a:gd name="connsiteX5" fmla="*/ 6070196 w 6078404"/>
              <a:gd name="connsiteY5" fmla="*/ 797060 h 1020144"/>
              <a:gd name="connsiteX6" fmla="*/ 6073572 w 6078404"/>
              <a:gd name="connsiteY6" fmla="*/ 0 h 1020144"/>
              <a:gd name="connsiteX0" fmla="*/ 60496 w 6080456"/>
              <a:gd name="connsiteY0" fmla="*/ 71498 h 1070263"/>
              <a:gd name="connsiteX1" fmla="*/ 34118 w 6080456"/>
              <a:gd name="connsiteY1" fmla="*/ 13018 h 1070263"/>
              <a:gd name="connsiteX2" fmla="*/ 8431 w 6080456"/>
              <a:gd name="connsiteY2" fmla="*/ 369662 h 1070263"/>
              <a:gd name="connsiteX3" fmla="*/ 192835 w 6080456"/>
              <a:gd name="connsiteY3" fmla="*/ 801710 h 1070263"/>
              <a:gd name="connsiteX4" fmla="*/ 192835 w 6080456"/>
              <a:gd name="connsiteY4" fmla="*/ 801710 h 1070263"/>
              <a:gd name="connsiteX5" fmla="*/ 2485185 w 6080456"/>
              <a:gd name="connsiteY5" fmla="*/ 1070023 h 1070263"/>
              <a:gd name="connsiteX6" fmla="*/ 6072248 w 6080456"/>
              <a:gd name="connsiteY6" fmla="*/ 847179 h 1070263"/>
              <a:gd name="connsiteX7" fmla="*/ 6075624 w 6080456"/>
              <a:gd name="connsiteY7" fmla="*/ 50119 h 1070263"/>
              <a:gd name="connsiteX0" fmla="*/ 81768 w 6080456"/>
              <a:gd name="connsiteY0" fmla="*/ 0 h 1113065"/>
              <a:gd name="connsiteX1" fmla="*/ 34118 w 6080456"/>
              <a:gd name="connsiteY1" fmla="*/ 55820 h 1113065"/>
              <a:gd name="connsiteX2" fmla="*/ 8431 w 6080456"/>
              <a:gd name="connsiteY2" fmla="*/ 412464 h 1113065"/>
              <a:gd name="connsiteX3" fmla="*/ 192835 w 6080456"/>
              <a:gd name="connsiteY3" fmla="*/ 844512 h 1113065"/>
              <a:gd name="connsiteX4" fmla="*/ 192835 w 6080456"/>
              <a:gd name="connsiteY4" fmla="*/ 844512 h 1113065"/>
              <a:gd name="connsiteX5" fmla="*/ 2485185 w 6080456"/>
              <a:gd name="connsiteY5" fmla="*/ 1112825 h 1113065"/>
              <a:gd name="connsiteX6" fmla="*/ 6072248 w 6080456"/>
              <a:gd name="connsiteY6" fmla="*/ 889981 h 1113065"/>
              <a:gd name="connsiteX7" fmla="*/ 6075624 w 6080456"/>
              <a:gd name="connsiteY7" fmla="*/ 92921 h 1113065"/>
              <a:gd name="connsiteX0" fmla="*/ 48207 w 6046895"/>
              <a:gd name="connsiteY0" fmla="*/ 0 h 1113065"/>
              <a:gd name="connsiteX1" fmla="*/ 557 w 6046895"/>
              <a:gd name="connsiteY1" fmla="*/ 55820 h 1113065"/>
              <a:gd name="connsiteX2" fmla="*/ 113566 w 6046895"/>
              <a:gd name="connsiteY2" fmla="*/ 336707 h 1113065"/>
              <a:gd name="connsiteX3" fmla="*/ 159274 w 6046895"/>
              <a:gd name="connsiteY3" fmla="*/ 844512 h 1113065"/>
              <a:gd name="connsiteX4" fmla="*/ 159274 w 6046895"/>
              <a:gd name="connsiteY4" fmla="*/ 844512 h 1113065"/>
              <a:gd name="connsiteX5" fmla="*/ 2451624 w 6046895"/>
              <a:gd name="connsiteY5" fmla="*/ 1112825 h 1113065"/>
              <a:gd name="connsiteX6" fmla="*/ 6038687 w 6046895"/>
              <a:gd name="connsiteY6" fmla="*/ 889981 h 1113065"/>
              <a:gd name="connsiteX7" fmla="*/ 6042063 w 6046895"/>
              <a:gd name="connsiteY7" fmla="*/ 92921 h 1113065"/>
              <a:gd name="connsiteX0" fmla="*/ 0 w 5998688"/>
              <a:gd name="connsiteY0" fmla="*/ 0 h 1113065"/>
              <a:gd name="connsiteX1" fmla="*/ 65359 w 5998688"/>
              <a:gd name="connsiteY1" fmla="*/ 336707 h 1113065"/>
              <a:gd name="connsiteX2" fmla="*/ 111067 w 5998688"/>
              <a:gd name="connsiteY2" fmla="*/ 844512 h 1113065"/>
              <a:gd name="connsiteX3" fmla="*/ 111067 w 5998688"/>
              <a:gd name="connsiteY3" fmla="*/ 844512 h 1113065"/>
              <a:gd name="connsiteX4" fmla="*/ 2403417 w 5998688"/>
              <a:gd name="connsiteY4" fmla="*/ 1112825 h 1113065"/>
              <a:gd name="connsiteX5" fmla="*/ 5990480 w 5998688"/>
              <a:gd name="connsiteY5" fmla="*/ 889981 h 1113065"/>
              <a:gd name="connsiteX6" fmla="*/ 5993856 w 5998688"/>
              <a:gd name="connsiteY6" fmla="*/ 92921 h 1113065"/>
              <a:gd name="connsiteX0" fmla="*/ 49516 w 5933333"/>
              <a:gd name="connsiteY0" fmla="*/ 0 h 1127685"/>
              <a:gd name="connsiteX1" fmla="*/ 4 w 5933333"/>
              <a:gd name="connsiteY1" fmla="*/ 351327 h 1127685"/>
              <a:gd name="connsiteX2" fmla="*/ 45712 w 5933333"/>
              <a:gd name="connsiteY2" fmla="*/ 859132 h 1127685"/>
              <a:gd name="connsiteX3" fmla="*/ 45712 w 5933333"/>
              <a:gd name="connsiteY3" fmla="*/ 859132 h 1127685"/>
              <a:gd name="connsiteX4" fmla="*/ 2338062 w 5933333"/>
              <a:gd name="connsiteY4" fmla="*/ 1127445 h 1127685"/>
              <a:gd name="connsiteX5" fmla="*/ 5925125 w 5933333"/>
              <a:gd name="connsiteY5" fmla="*/ 904601 h 1127685"/>
              <a:gd name="connsiteX6" fmla="*/ 5928501 w 5933333"/>
              <a:gd name="connsiteY6" fmla="*/ 107541 h 1127685"/>
              <a:gd name="connsiteX0" fmla="*/ 3804 w 5887621"/>
              <a:gd name="connsiteY0" fmla="*/ 0 h 1127685"/>
              <a:gd name="connsiteX1" fmla="*/ 0 w 5887621"/>
              <a:gd name="connsiteY1" fmla="*/ 859132 h 1127685"/>
              <a:gd name="connsiteX2" fmla="*/ 0 w 5887621"/>
              <a:gd name="connsiteY2" fmla="*/ 859132 h 1127685"/>
              <a:gd name="connsiteX3" fmla="*/ 2292350 w 5887621"/>
              <a:gd name="connsiteY3" fmla="*/ 1127445 h 1127685"/>
              <a:gd name="connsiteX4" fmla="*/ 5879413 w 5887621"/>
              <a:gd name="connsiteY4" fmla="*/ 904601 h 1127685"/>
              <a:gd name="connsiteX5" fmla="*/ 5882789 w 5887621"/>
              <a:gd name="connsiteY5" fmla="*/ 107541 h 112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7621" h="1127685">
                <a:moveTo>
                  <a:pt x="3804" y="0"/>
                </a:moveTo>
                <a:cubicBezTo>
                  <a:pt x="3012" y="178986"/>
                  <a:pt x="634" y="715943"/>
                  <a:pt x="0" y="859132"/>
                </a:cubicBezTo>
                <a:lnTo>
                  <a:pt x="0" y="859132"/>
                </a:lnTo>
                <a:cubicBezTo>
                  <a:pt x="378162" y="903851"/>
                  <a:pt x="1312448" y="1119867"/>
                  <a:pt x="2292350" y="1127445"/>
                </a:cubicBezTo>
                <a:cubicBezTo>
                  <a:pt x="3272252" y="1135023"/>
                  <a:pt x="5009061" y="961321"/>
                  <a:pt x="5879413" y="904601"/>
                </a:cubicBezTo>
                <a:cubicBezTo>
                  <a:pt x="5874154" y="614180"/>
                  <a:pt x="5897244" y="405144"/>
                  <a:pt x="5882789" y="107541"/>
                </a:cubicBezTo>
              </a:path>
            </a:pathLst>
          </a:custGeom>
          <a:solidFill>
            <a:schemeClr val="bg1"/>
          </a:solidFill>
          <a:ln>
            <a:solidFill>
              <a:srgbClr val="FF642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4" name="Text Box 1064"/>
          <p:cNvSpPr txBox="1">
            <a:spLocks noChangeArrowheads="1"/>
          </p:cNvSpPr>
          <p:nvPr/>
        </p:nvSpPr>
        <p:spPr bwMode="auto">
          <a:xfrm>
            <a:off x="291631" y="1382172"/>
            <a:ext cx="88455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de-DE" altLang="de-DE" b="1" dirty="0">
                <a:latin typeface="Arial" panose="020B0604020202020204" pitchFamily="34" charset="0"/>
                <a:cs typeface="Arial" panose="020B0604020202020204" pitchFamily="34" charset="0"/>
              </a:rPr>
              <a:t>Kontinuierliche Qualitätsentwicklung: Der Weg zur lernenden Organisation</a:t>
            </a:r>
          </a:p>
        </p:txBody>
      </p:sp>
      <p:sp>
        <p:nvSpPr>
          <p:cNvPr id="37" name="Rectangle 9"/>
          <p:cNvSpPr>
            <a:spLocks noChangeArrowheads="1"/>
          </p:cNvSpPr>
          <p:nvPr/>
        </p:nvSpPr>
        <p:spPr bwMode="auto">
          <a:xfrm>
            <a:off x="225425" y="142875"/>
            <a:ext cx="86804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r>
              <a:rPr lang="de-DE" sz="2600" b="1" dirty="0">
                <a:latin typeface="Arial" panose="020B0604020202020204" pitchFamily="34" charset="0"/>
                <a:cs typeface="Arial" panose="020B0604020202020204" pitchFamily="34" charset="0"/>
              </a:rPr>
              <a:t>Nach der Testierung ist vor der Testierung</a:t>
            </a:r>
            <a:br>
              <a:rPr lang="de-DE" sz="2600" dirty="0">
                <a:latin typeface="Arial" panose="020B0604020202020204" pitchFamily="34" charset="0"/>
                <a:cs typeface="Arial" panose="020B0604020202020204" pitchFamily="34" charset="0"/>
              </a:rPr>
            </a:br>
            <a:endParaRPr lang="de-DE" sz="2600" dirty="0">
              <a:latin typeface="Arial" panose="020B0604020202020204" pitchFamily="34" charset="0"/>
              <a:cs typeface="Arial" panose="020B0604020202020204" pitchFamily="34" charset="0"/>
            </a:endParaRPr>
          </a:p>
        </p:txBody>
      </p:sp>
      <p:pic>
        <p:nvPicPr>
          <p:cNvPr id="38" name="Picture 2" descr="\\consbs\Daten\ADMINISTRATION\QT-GmbH\GRAFIKEN\Logo\conflex_QT_Gmb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1508" y="63940"/>
            <a:ext cx="1583871" cy="656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449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585" y="1168856"/>
            <a:ext cx="8549794" cy="551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reihandform 30"/>
          <p:cNvSpPr/>
          <p:nvPr/>
        </p:nvSpPr>
        <p:spPr>
          <a:xfrm flipH="1">
            <a:off x="-15728" y="-116958"/>
            <a:ext cx="9196240" cy="1127685"/>
          </a:xfrm>
          <a:custGeom>
            <a:avLst/>
            <a:gdLst>
              <a:gd name="connsiteX0" fmla="*/ 0 w 9220200"/>
              <a:gd name="connsiteY0" fmla="*/ 436033 h 493183"/>
              <a:gd name="connsiteX1" fmla="*/ 1485900 w 9220200"/>
              <a:gd name="connsiteY1" fmla="*/ 4233 h 493183"/>
              <a:gd name="connsiteX2" fmla="*/ 4597400 w 9220200"/>
              <a:gd name="connsiteY2" fmla="*/ 461433 h 493183"/>
              <a:gd name="connsiteX3" fmla="*/ 9220200 w 9220200"/>
              <a:gd name="connsiteY3" fmla="*/ 194733 h 493183"/>
              <a:gd name="connsiteX0" fmla="*/ 0 w 8182602"/>
              <a:gd name="connsiteY0" fmla="*/ 436033 h 504916"/>
              <a:gd name="connsiteX1" fmla="*/ 1485900 w 8182602"/>
              <a:gd name="connsiteY1" fmla="*/ 4233 h 504916"/>
              <a:gd name="connsiteX2" fmla="*/ 4597400 w 8182602"/>
              <a:gd name="connsiteY2" fmla="*/ 461433 h 504916"/>
              <a:gd name="connsiteX3" fmla="*/ 8182602 w 8182602"/>
              <a:gd name="connsiteY3" fmla="*/ 265129 h 504916"/>
              <a:gd name="connsiteX0" fmla="*/ 0 w 8182602"/>
              <a:gd name="connsiteY0" fmla="*/ 391162 h 452566"/>
              <a:gd name="connsiteX1" fmla="*/ 2328426 w 8182602"/>
              <a:gd name="connsiteY1" fmla="*/ 4233 h 452566"/>
              <a:gd name="connsiteX2" fmla="*/ 4597400 w 8182602"/>
              <a:gd name="connsiteY2" fmla="*/ 416562 h 452566"/>
              <a:gd name="connsiteX3" fmla="*/ 8182602 w 8182602"/>
              <a:gd name="connsiteY3" fmla="*/ 220258 h 452566"/>
              <a:gd name="connsiteX0" fmla="*/ 0 w 8182602"/>
              <a:gd name="connsiteY0" fmla="*/ 247146 h 284548"/>
              <a:gd name="connsiteX1" fmla="*/ 2328426 w 8182602"/>
              <a:gd name="connsiteY1" fmla="*/ 4233 h 284548"/>
              <a:gd name="connsiteX2" fmla="*/ 4597400 w 8182602"/>
              <a:gd name="connsiteY2" fmla="*/ 272546 h 284548"/>
              <a:gd name="connsiteX3" fmla="*/ 8182602 w 8182602"/>
              <a:gd name="connsiteY3" fmla="*/ 76242 h 284548"/>
              <a:gd name="connsiteX0" fmla="*/ 0 w 8182602"/>
              <a:gd name="connsiteY0" fmla="*/ 275630 h 313032"/>
              <a:gd name="connsiteX1" fmla="*/ 2120646 w 8182602"/>
              <a:gd name="connsiteY1" fmla="*/ 104725 h 313032"/>
              <a:gd name="connsiteX2" fmla="*/ 2328426 w 8182602"/>
              <a:gd name="connsiteY2" fmla="*/ 32717 h 313032"/>
              <a:gd name="connsiteX3" fmla="*/ 4597400 w 8182602"/>
              <a:gd name="connsiteY3" fmla="*/ 301030 h 313032"/>
              <a:gd name="connsiteX4" fmla="*/ 8182602 w 8182602"/>
              <a:gd name="connsiteY4" fmla="*/ 104726 h 313032"/>
              <a:gd name="connsiteX0" fmla="*/ 0 w 8182602"/>
              <a:gd name="connsiteY0" fmla="*/ 242913 h 280315"/>
              <a:gd name="connsiteX1" fmla="*/ 2328426 w 8182602"/>
              <a:gd name="connsiteY1" fmla="*/ 0 h 280315"/>
              <a:gd name="connsiteX2" fmla="*/ 2328426 w 8182602"/>
              <a:gd name="connsiteY2" fmla="*/ 0 h 280315"/>
              <a:gd name="connsiteX3" fmla="*/ 4597400 w 8182602"/>
              <a:gd name="connsiteY3" fmla="*/ 268313 h 280315"/>
              <a:gd name="connsiteX4" fmla="*/ 8182602 w 8182602"/>
              <a:gd name="connsiteY4" fmla="*/ 72009 h 280315"/>
              <a:gd name="connsiteX0" fmla="*/ 388071 w 6242247"/>
              <a:gd name="connsiteY0" fmla="*/ 0 h 1072403"/>
              <a:gd name="connsiteX1" fmla="*/ 388071 w 6242247"/>
              <a:gd name="connsiteY1" fmla="*/ 792088 h 1072403"/>
              <a:gd name="connsiteX2" fmla="*/ 388071 w 6242247"/>
              <a:gd name="connsiteY2" fmla="*/ 792088 h 1072403"/>
              <a:gd name="connsiteX3" fmla="*/ 2657045 w 6242247"/>
              <a:gd name="connsiteY3" fmla="*/ 1060401 h 1072403"/>
              <a:gd name="connsiteX4" fmla="*/ 6242247 w 6242247"/>
              <a:gd name="connsiteY4" fmla="*/ 864097 h 1072403"/>
              <a:gd name="connsiteX0" fmla="*/ 388071 w 8742777"/>
              <a:gd name="connsiteY0" fmla="*/ 799848 h 1872251"/>
              <a:gd name="connsiteX1" fmla="*/ 388071 w 8742777"/>
              <a:gd name="connsiteY1" fmla="*/ 1591936 h 1872251"/>
              <a:gd name="connsiteX2" fmla="*/ 388071 w 8742777"/>
              <a:gd name="connsiteY2" fmla="*/ 1591936 h 1872251"/>
              <a:gd name="connsiteX3" fmla="*/ 2657045 w 8742777"/>
              <a:gd name="connsiteY3" fmla="*/ 1860249 h 1872251"/>
              <a:gd name="connsiteX4" fmla="*/ 6242247 w 8742777"/>
              <a:gd name="connsiteY4" fmla="*/ 1663945 h 1872251"/>
              <a:gd name="connsiteX0" fmla="*/ 1109157 w 6963333"/>
              <a:gd name="connsiteY0" fmla="*/ 286303 h 1358706"/>
              <a:gd name="connsiteX1" fmla="*/ 1109157 w 6963333"/>
              <a:gd name="connsiteY1" fmla="*/ 1078391 h 1358706"/>
              <a:gd name="connsiteX2" fmla="*/ 1109157 w 6963333"/>
              <a:gd name="connsiteY2" fmla="*/ 1078391 h 1358706"/>
              <a:gd name="connsiteX3" fmla="*/ 3378131 w 6963333"/>
              <a:gd name="connsiteY3" fmla="*/ 1346704 h 1358706"/>
              <a:gd name="connsiteX4" fmla="*/ 6963333 w 6963333"/>
              <a:gd name="connsiteY4" fmla="*/ 1150400 h 1358706"/>
              <a:gd name="connsiteX0" fmla="*/ 388071 w 6242247"/>
              <a:gd name="connsiteY0" fmla="*/ 988014 h 2060417"/>
              <a:gd name="connsiteX1" fmla="*/ 388071 w 6242247"/>
              <a:gd name="connsiteY1" fmla="*/ 1780102 h 2060417"/>
              <a:gd name="connsiteX2" fmla="*/ 388071 w 6242247"/>
              <a:gd name="connsiteY2" fmla="*/ 1780102 h 2060417"/>
              <a:gd name="connsiteX3" fmla="*/ 2657045 w 6242247"/>
              <a:gd name="connsiteY3" fmla="*/ 2048415 h 2060417"/>
              <a:gd name="connsiteX4" fmla="*/ 6242247 w 6242247"/>
              <a:gd name="connsiteY4" fmla="*/ 1852111 h 2060417"/>
              <a:gd name="connsiteX0" fmla="*/ 88089 w 6242247"/>
              <a:gd name="connsiteY0" fmla="*/ 988014 h 2924513"/>
              <a:gd name="connsiteX1" fmla="*/ 388071 w 6242247"/>
              <a:gd name="connsiteY1" fmla="*/ 2644198 h 2924513"/>
              <a:gd name="connsiteX2" fmla="*/ 388071 w 6242247"/>
              <a:gd name="connsiteY2" fmla="*/ 2644198 h 2924513"/>
              <a:gd name="connsiteX3" fmla="*/ 2657045 w 6242247"/>
              <a:gd name="connsiteY3" fmla="*/ 2912511 h 2924513"/>
              <a:gd name="connsiteX4" fmla="*/ 6242247 w 6242247"/>
              <a:gd name="connsiteY4" fmla="*/ 2716207 h 2924513"/>
              <a:gd name="connsiteX0" fmla="*/ 641301 w 6242247"/>
              <a:gd name="connsiteY0" fmla="*/ 988014 h 3068529"/>
              <a:gd name="connsiteX1" fmla="*/ 388071 w 6242247"/>
              <a:gd name="connsiteY1" fmla="*/ 2788214 h 3068529"/>
              <a:gd name="connsiteX2" fmla="*/ 388071 w 6242247"/>
              <a:gd name="connsiteY2" fmla="*/ 2788214 h 3068529"/>
              <a:gd name="connsiteX3" fmla="*/ 2657045 w 6242247"/>
              <a:gd name="connsiteY3" fmla="*/ 3056527 h 3068529"/>
              <a:gd name="connsiteX4" fmla="*/ 6242247 w 6242247"/>
              <a:gd name="connsiteY4" fmla="*/ 2860223 h 3068529"/>
              <a:gd name="connsiteX0" fmla="*/ 1978447 w 7579393"/>
              <a:gd name="connsiteY0" fmla="*/ 1776 h 2082291"/>
              <a:gd name="connsiteX1" fmla="*/ 42205 w 7579393"/>
              <a:gd name="connsiteY1" fmla="*/ 1585952 h 2082291"/>
              <a:gd name="connsiteX2" fmla="*/ 1725217 w 7579393"/>
              <a:gd name="connsiteY2" fmla="*/ 1801976 h 2082291"/>
              <a:gd name="connsiteX3" fmla="*/ 1725217 w 7579393"/>
              <a:gd name="connsiteY3" fmla="*/ 1801976 h 2082291"/>
              <a:gd name="connsiteX4" fmla="*/ 3994191 w 7579393"/>
              <a:gd name="connsiteY4" fmla="*/ 2070289 h 2082291"/>
              <a:gd name="connsiteX5" fmla="*/ 7579393 w 7579393"/>
              <a:gd name="connsiteY5" fmla="*/ 1873985 h 2082291"/>
              <a:gd name="connsiteX0" fmla="*/ 1978447 w 9216304"/>
              <a:gd name="connsiteY0" fmla="*/ 1776 h 2082290"/>
              <a:gd name="connsiteX1" fmla="*/ 42205 w 9216304"/>
              <a:gd name="connsiteY1" fmla="*/ 1585952 h 2082290"/>
              <a:gd name="connsiteX2" fmla="*/ 1725217 w 9216304"/>
              <a:gd name="connsiteY2" fmla="*/ 1801976 h 2082290"/>
              <a:gd name="connsiteX3" fmla="*/ 1725217 w 9216304"/>
              <a:gd name="connsiteY3" fmla="*/ 1801976 h 2082290"/>
              <a:gd name="connsiteX4" fmla="*/ 3994191 w 9216304"/>
              <a:gd name="connsiteY4" fmla="*/ 2070289 h 2082290"/>
              <a:gd name="connsiteX5" fmla="*/ 9216304 w 9216304"/>
              <a:gd name="connsiteY5" fmla="*/ 1729968 h 2082290"/>
              <a:gd name="connsiteX0" fmla="*/ 1978447 w 9216304"/>
              <a:gd name="connsiteY0" fmla="*/ 1776 h 2082290"/>
              <a:gd name="connsiteX1" fmla="*/ 42205 w 9216304"/>
              <a:gd name="connsiteY1" fmla="*/ 1585952 h 2082290"/>
              <a:gd name="connsiteX2" fmla="*/ 1725217 w 9216304"/>
              <a:gd name="connsiteY2" fmla="*/ 1801976 h 2082290"/>
              <a:gd name="connsiteX3" fmla="*/ 1725217 w 9216304"/>
              <a:gd name="connsiteY3" fmla="*/ 1801976 h 2082290"/>
              <a:gd name="connsiteX4" fmla="*/ 3994191 w 9216304"/>
              <a:gd name="connsiteY4" fmla="*/ 2070289 h 2082290"/>
              <a:gd name="connsiteX5" fmla="*/ 7830286 w 9216304"/>
              <a:gd name="connsiteY5" fmla="*/ 1819917 h 2082290"/>
              <a:gd name="connsiteX6" fmla="*/ 9216304 w 9216304"/>
              <a:gd name="connsiteY6" fmla="*/ 1729968 h 2082290"/>
              <a:gd name="connsiteX0" fmla="*/ 1978447 w 7830286"/>
              <a:gd name="connsiteY0" fmla="*/ 1776 h 2082290"/>
              <a:gd name="connsiteX1" fmla="*/ 42205 w 7830286"/>
              <a:gd name="connsiteY1" fmla="*/ 1585952 h 2082290"/>
              <a:gd name="connsiteX2" fmla="*/ 1725217 w 7830286"/>
              <a:gd name="connsiteY2" fmla="*/ 1801976 h 2082290"/>
              <a:gd name="connsiteX3" fmla="*/ 1725217 w 7830286"/>
              <a:gd name="connsiteY3" fmla="*/ 1801976 h 2082290"/>
              <a:gd name="connsiteX4" fmla="*/ 3994191 w 7830286"/>
              <a:gd name="connsiteY4" fmla="*/ 2070289 h 2082290"/>
              <a:gd name="connsiteX5" fmla="*/ 7830286 w 7830286"/>
              <a:gd name="connsiteY5" fmla="*/ 1819917 h 2082290"/>
              <a:gd name="connsiteX6" fmla="*/ 7694971 w 7830286"/>
              <a:gd name="connsiteY6" fmla="*/ 937880 h 2082290"/>
              <a:gd name="connsiteX0" fmla="*/ 1978447 w 7830286"/>
              <a:gd name="connsiteY0" fmla="*/ 1776 h 2082290"/>
              <a:gd name="connsiteX1" fmla="*/ 42205 w 7830286"/>
              <a:gd name="connsiteY1" fmla="*/ 1585952 h 2082290"/>
              <a:gd name="connsiteX2" fmla="*/ 1725217 w 7830286"/>
              <a:gd name="connsiteY2" fmla="*/ 1801976 h 2082290"/>
              <a:gd name="connsiteX3" fmla="*/ 1725217 w 7830286"/>
              <a:gd name="connsiteY3" fmla="*/ 1801976 h 2082290"/>
              <a:gd name="connsiteX4" fmla="*/ 3994191 w 7830286"/>
              <a:gd name="connsiteY4" fmla="*/ 2070289 h 2082290"/>
              <a:gd name="connsiteX5" fmla="*/ 7830286 w 7830286"/>
              <a:gd name="connsiteY5" fmla="*/ 1819917 h 2082290"/>
              <a:gd name="connsiteX6" fmla="*/ 7694971 w 7830286"/>
              <a:gd name="connsiteY6" fmla="*/ 937880 h 2082290"/>
              <a:gd name="connsiteX7" fmla="*/ 7700193 w 7830286"/>
              <a:gd name="connsiteY7" fmla="*/ 963574 h 2082290"/>
              <a:gd name="connsiteX0" fmla="*/ 1978447 w 7830286"/>
              <a:gd name="connsiteY0" fmla="*/ 1776 h 2082290"/>
              <a:gd name="connsiteX1" fmla="*/ 42205 w 7830286"/>
              <a:gd name="connsiteY1" fmla="*/ 1585952 h 2082290"/>
              <a:gd name="connsiteX2" fmla="*/ 1725217 w 7830286"/>
              <a:gd name="connsiteY2" fmla="*/ 1801976 h 2082290"/>
              <a:gd name="connsiteX3" fmla="*/ 1725217 w 7830286"/>
              <a:gd name="connsiteY3" fmla="*/ 1801976 h 2082290"/>
              <a:gd name="connsiteX4" fmla="*/ 3994191 w 7830286"/>
              <a:gd name="connsiteY4" fmla="*/ 2070289 h 2082290"/>
              <a:gd name="connsiteX5" fmla="*/ 7830286 w 7830286"/>
              <a:gd name="connsiteY5" fmla="*/ 1819917 h 2082290"/>
              <a:gd name="connsiteX6" fmla="*/ 7694971 w 7830286"/>
              <a:gd name="connsiteY6" fmla="*/ 937880 h 2082290"/>
              <a:gd name="connsiteX7" fmla="*/ 1725217 w 7830286"/>
              <a:gd name="connsiteY7" fmla="*/ 1009888 h 2082290"/>
              <a:gd name="connsiteX0" fmla="*/ 1683012 w 7788081"/>
              <a:gd name="connsiteY0" fmla="*/ 386132 h 1287134"/>
              <a:gd name="connsiteX1" fmla="*/ 0 w 7788081"/>
              <a:gd name="connsiteY1" fmla="*/ 790796 h 1287134"/>
              <a:gd name="connsiteX2" fmla="*/ 1683012 w 7788081"/>
              <a:gd name="connsiteY2" fmla="*/ 1006820 h 1287134"/>
              <a:gd name="connsiteX3" fmla="*/ 1683012 w 7788081"/>
              <a:gd name="connsiteY3" fmla="*/ 1006820 h 1287134"/>
              <a:gd name="connsiteX4" fmla="*/ 3951986 w 7788081"/>
              <a:gd name="connsiteY4" fmla="*/ 1275133 h 1287134"/>
              <a:gd name="connsiteX5" fmla="*/ 7788081 w 7788081"/>
              <a:gd name="connsiteY5" fmla="*/ 1024761 h 1287134"/>
              <a:gd name="connsiteX6" fmla="*/ 7652766 w 7788081"/>
              <a:gd name="connsiteY6" fmla="*/ 142724 h 1287134"/>
              <a:gd name="connsiteX7" fmla="*/ 1683012 w 7788081"/>
              <a:gd name="connsiteY7" fmla="*/ 214732 h 1287134"/>
              <a:gd name="connsiteX0" fmla="*/ 69477 w 6174546"/>
              <a:gd name="connsiteY0" fmla="*/ 386132 h 1287134"/>
              <a:gd name="connsiteX1" fmla="*/ 0 w 6174546"/>
              <a:gd name="connsiteY1" fmla="*/ 574772 h 1287134"/>
              <a:gd name="connsiteX2" fmla="*/ 69477 w 6174546"/>
              <a:gd name="connsiteY2" fmla="*/ 1006820 h 1287134"/>
              <a:gd name="connsiteX3" fmla="*/ 69477 w 6174546"/>
              <a:gd name="connsiteY3" fmla="*/ 1006820 h 1287134"/>
              <a:gd name="connsiteX4" fmla="*/ 2338451 w 6174546"/>
              <a:gd name="connsiteY4" fmla="*/ 1275133 h 1287134"/>
              <a:gd name="connsiteX5" fmla="*/ 6174546 w 6174546"/>
              <a:gd name="connsiteY5" fmla="*/ 1024761 h 1287134"/>
              <a:gd name="connsiteX6" fmla="*/ 6039231 w 6174546"/>
              <a:gd name="connsiteY6" fmla="*/ 142724 h 1287134"/>
              <a:gd name="connsiteX7" fmla="*/ 69477 w 6174546"/>
              <a:gd name="connsiteY7" fmla="*/ 214732 h 1287134"/>
              <a:gd name="connsiteX0" fmla="*/ 207780 w 6312849"/>
              <a:gd name="connsiteY0" fmla="*/ 386132 h 1287134"/>
              <a:gd name="connsiteX1" fmla="*/ 0 w 6312849"/>
              <a:gd name="connsiteY1" fmla="*/ 574772 h 1287134"/>
              <a:gd name="connsiteX2" fmla="*/ 207780 w 6312849"/>
              <a:gd name="connsiteY2" fmla="*/ 1006820 h 1287134"/>
              <a:gd name="connsiteX3" fmla="*/ 207780 w 6312849"/>
              <a:gd name="connsiteY3" fmla="*/ 1006820 h 1287134"/>
              <a:gd name="connsiteX4" fmla="*/ 2476754 w 6312849"/>
              <a:gd name="connsiteY4" fmla="*/ 1275133 h 1287134"/>
              <a:gd name="connsiteX5" fmla="*/ 6312849 w 6312849"/>
              <a:gd name="connsiteY5" fmla="*/ 1024761 h 1287134"/>
              <a:gd name="connsiteX6" fmla="*/ 6177534 w 6312849"/>
              <a:gd name="connsiteY6" fmla="*/ 142724 h 1287134"/>
              <a:gd name="connsiteX7" fmla="*/ 207780 w 6312849"/>
              <a:gd name="connsiteY7" fmla="*/ 214732 h 1287134"/>
              <a:gd name="connsiteX0" fmla="*/ 207780 w 6312849"/>
              <a:gd name="connsiteY0" fmla="*/ 386132 h 1287134"/>
              <a:gd name="connsiteX1" fmla="*/ 207780 w 6312849"/>
              <a:gd name="connsiteY1" fmla="*/ 214732 h 1287134"/>
              <a:gd name="connsiteX2" fmla="*/ 0 w 6312849"/>
              <a:gd name="connsiteY2" fmla="*/ 574772 h 1287134"/>
              <a:gd name="connsiteX3" fmla="*/ 207780 w 6312849"/>
              <a:gd name="connsiteY3" fmla="*/ 1006820 h 1287134"/>
              <a:gd name="connsiteX4" fmla="*/ 207780 w 6312849"/>
              <a:gd name="connsiteY4" fmla="*/ 1006820 h 1287134"/>
              <a:gd name="connsiteX5" fmla="*/ 2476754 w 6312849"/>
              <a:gd name="connsiteY5" fmla="*/ 1275133 h 1287134"/>
              <a:gd name="connsiteX6" fmla="*/ 6312849 w 6312849"/>
              <a:gd name="connsiteY6" fmla="*/ 1024761 h 1287134"/>
              <a:gd name="connsiteX7" fmla="*/ 6177534 w 6312849"/>
              <a:gd name="connsiteY7" fmla="*/ 142724 h 1287134"/>
              <a:gd name="connsiteX8" fmla="*/ 207780 w 6312849"/>
              <a:gd name="connsiteY8" fmla="*/ 214732 h 1287134"/>
              <a:gd name="connsiteX0" fmla="*/ 207780 w 6312849"/>
              <a:gd name="connsiteY0" fmla="*/ 386132 h 1287134"/>
              <a:gd name="connsiteX1" fmla="*/ 207780 w 6312849"/>
              <a:gd name="connsiteY1" fmla="*/ 214732 h 1287134"/>
              <a:gd name="connsiteX2" fmla="*/ 0 w 6312849"/>
              <a:gd name="connsiteY2" fmla="*/ 574772 h 1287134"/>
              <a:gd name="connsiteX3" fmla="*/ 207780 w 6312849"/>
              <a:gd name="connsiteY3" fmla="*/ 1006820 h 1287134"/>
              <a:gd name="connsiteX4" fmla="*/ 207780 w 6312849"/>
              <a:gd name="connsiteY4" fmla="*/ 1006820 h 1287134"/>
              <a:gd name="connsiteX5" fmla="*/ 2476754 w 6312849"/>
              <a:gd name="connsiteY5" fmla="*/ 1275133 h 1287134"/>
              <a:gd name="connsiteX6" fmla="*/ 6312849 w 6312849"/>
              <a:gd name="connsiteY6" fmla="*/ 1024761 h 1287134"/>
              <a:gd name="connsiteX7" fmla="*/ 6177534 w 6312849"/>
              <a:gd name="connsiteY7" fmla="*/ 142724 h 1287134"/>
              <a:gd name="connsiteX8" fmla="*/ 207780 w 6312849"/>
              <a:gd name="connsiteY8" fmla="*/ 214732 h 1287134"/>
              <a:gd name="connsiteX0" fmla="*/ 138303 w 6312849"/>
              <a:gd name="connsiteY0" fmla="*/ 286740 h 1287134"/>
              <a:gd name="connsiteX1" fmla="*/ 207780 w 6312849"/>
              <a:gd name="connsiteY1" fmla="*/ 214732 h 1287134"/>
              <a:gd name="connsiteX2" fmla="*/ 0 w 6312849"/>
              <a:gd name="connsiteY2" fmla="*/ 574772 h 1287134"/>
              <a:gd name="connsiteX3" fmla="*/ 207780 w 6312849"/>
              <a:gd name="connsiteY3" fmla="*/ 1006820 h 1287134"/>
              <a:gd name="connsiteX4" fmla="*/ 207780 w 6312849"/>
              <a:gd name="connsiteY4" fmla="*/ 1006820 h 1287134"/>
              <a:gd name="connsiteX5" fmla="*/ 2476754 w 6312849"/>
              <a:gd name="connsiteY5" fmla="*/ 1275133 h 1287134"/>
              <a:gd name="connsiteX6" fmla="*/ 6312849 w 6312849"/>
              <a:gd name="connsiteY6" fmla="*/ 1024761 h 1287134"/>
              <a:gd name="connsiteX7" fmla="*/ 6177534 w 6312849"/>
              <a:gd name="connsiteY7" fmla="*/ 142724 h 1287134"/>
              <a:gd name="connsiteX8" fmla="*/ 207780 w 6312849"/>
              <a:gd name="connsiteY8" fmla="*/ 214732 h 1287134"/>
              <a:gd name="connsiteX0" fmla="*/ 138303 w 6312849"/>
              <a:gd name="connsiteY0" fmla="*/ 286740 h 1287134"/>
              <a:gd name="connsiteX1" fmla="*/ 207780 w 6312849"/>
              <a:gd name="connsiteY1" fmla="*/ 214732 h 1287134"/>
              <a:gd name="connsiteX2" fmla="*/ 0 w 6312849"/>
              <a:gd name="connsiteY2" fmla="*/ 574772 h 1287134"/>
              <a:gd name="connsiteX3" fmla="*/ 207780 w 6312849"/>
              <a:gd name="connsiteY3" fmla="*/ 1006820 h 1287134"/>
              <a:gd name="connsiteX4" fmla="*/ 184404 w 6312849"/>
              <a:gd name="connsiteY4" fmla="*/ 1006820 h 1287134"/>
              <a:gd name="connsiteX5" fmla="*/ 2476754 w 6312849"/>
              <a:gd name="connsiteY5" fmla="*/ 1275133 h 1287134"/>
              <a:gd name="connsiteX6" fmla="*/ 6312849 w 6312849"/>
              <a:gd name="connsiteY6" fmla="*/ 1024761 h 1287134"/>
              <a:gd name="connsiteX7" fmla="*/ 6177534 w 6312849"/>
              <a:gd name="connsiteY7" fmla="*/ 142724 h 1287134"/>
              <a:gd name="connsiteX8" fmla="*/ 207780 w 6312849"/>
              <a:gd name="connsiteY8" fmla="*/ 214732 h 1287134"/>
              <a:gd name="connsiteX0" fmla="*/ 142199 w 6316745"/>
              <a:gd name="connsiteY0" fmla="*/ 286740 h 1287134"/>
              <a:gd name="connsiteX1" fmla="*/ 211676 w 6316745"/>
              <a:gd name="connsiteY1" fmla="*/ 214732 h 1287134"/>
              <a:gd name="connsiteX2" fmla="*/ 3896 w 6316745"/>
              <a:gd name="connsiteY2" fmla="*/ 574772 h 1287134"/>
              <a:gd name="connsiteX3" fmla="*/ 188300 w 6316745"/>
              <a:gd name="connsiteY3" fmla="*/ 1006820 h 1287134"/>
              <a:gd name="connsiteX4" fmla="*/ 188300 w 6316745"/>
              <a:gd name="connsiteY4" fmla="*/ 1006820 h 1287134"/>
              <a:gd name="connsiteX5" fmla="*/ 2480650 w 6316745"/>
              <a:gd name="connsiteY5" fmla="*/ 1275133 h 1287134"/>
              <a:gd name="connsiteX6" fmla="*/ 6316745 w 6316745"/>
              <a:gd name="connsiteY6" fmla="*/ 1024761 h 1287134"/>
              <a:gd name="connsiteX7" fmla="*/ 6181430 w 6316745"/>
              <a:gd name="connsiteY7" fmla="*/ 142724 h 1287134"/>
              <a:gd name="connsiteX8" fmla="*/ 211676 w 6316745"/>
              <a:gd name="connsiteY8" fmla="*/ 214732 h 1287134"/>
              <a:gd name="connsiteX0" fmla="*/ 138352 w 6239338"/>
              <a:gd name="connsiteY0" fmla="*/ 193737 h 1182173"/>
              <a:gd name="connsiteX1" fmla="*/ 207829 w 6239338"/>
              <a:gd name="connsiteY1" fmla="*/ 121729 h 1182173"/>
              <a:gd name="connsiteX2" fmla="*/ 49 w 6239338"/>
              <a:gd name="connsiteY2" fmla="*/ 481769 h 1182173"/>
              <a:gd name="connsiteX3" fmla="*/ 184453 w 6239338"/>
              <a:gd name="connsiteY3" fmla="*/ 913817 h 1182173"/>
              <a:gd name="connsiteX4" fmla="*/ 184453 w 6239338"/>
              <a:gd name="connsiteY4" fmla="*/ 913817 h 1182173"/>
              <a:gd name="connsiteX5" fmla="*/ 2476803 w 6239338"/>
              <a:gd name="connsiteY5" fmla="*/ 1182130 h 1182173"/>
              <a:gd name="connsiteX6" fmla="*/ 6239338 w 6239338"/>
              <a:gd name="connsiteY6" fmla="*/ 934152 h 1182173"/>
              <a:gd name="connsiteX7" fmla="*/ 6177583 w 6239338"/>
              <a:gd name="connsiteY7" fmla="*/ 49721 h 1182173"/>
              <a:gd name="connsiteX8" fmla="*/ 207829 w 6239338"/>
              <a:gd name="connsiteY8" fmla="*/ 121729 h 1182173"/>
              <a:gd name="connsiteX0" fmla="*/ 138352 w 6184141"/>
              <a:gd name="connsiteY0" fmla="*/ 193737 h 1182370"/>
              <a:gd name="connsiteX1" fmla="*/ 207829 w 6184141"/>
              <a:gd name="connsiteY1" fmla="*/ 121729 h 1182370"/>
              <a:gd name="connsiteX2" fmla="*/ 49 w 6184141"/>
              <a:gd name="connsiteY2" fmla="*/ 481769 h 1182370"/>
              <a:gd name="connsiteX3" fmla="*/ 184453 w 6184141"/>
              <a:gd name="connsiteY3" fmla="*/ 913817 h 1182370"/>
              <a:gd name="connsiteX4" fmla="*/ 184453 w 6184141"/>
              <a:gd name="connsiteY4" fmla="*/ 913817 h 1182370"/>
              <a:gd name="connsiteX5" fmla="*/ 2476803 w 6184141"/>
              <a:gd name="connsiteY5" fmla="*/ 1182130 h 1182370"/>
              <a:gd name="connsiteX6" fmla="*/ 6063866 w 6184141"/>
              <a:gd name="connsiteY6" fmla="*/ 959286 h 1182370"/>
              <a:gd name="connsiteX7" fmla="*/ 6177583 w 6184141"/>
              <a:gd name="connsiteY7" fmla="*/ 49721 h 1182370"/>
              <a:gd name="connsiteX8" fmla="*/ 207829 w 6184141"/>
              <a:gd name="connsiteY8" fmla="*/ 121729 h 1182370"/>
              <a:gd name="connsiteX0" fmla="*/ 138352 w 6185438"/>
              <a:gd name="connsiteY0" fmla="*/ 193737 h 1182370"/>
              <a:gd name="connsiteX1" fmla="*/ 207829 w 6185438"/>
              <a:gd name="connsiteY1" fmla="*/ 121729 h 1182370"/>
              <a:gd name="connsiteX2" fmla="*/ 49 w 6185438"/>
              <a:gd name="connsiteY2" fmla="*/ 481769 h 1182370"/>
              <a:gd name="connsiteX3" fmla="*/ 184453 w 6185438"/>
              <a:gd name="connsiteY3" fmla="*/ 913817 h 1182370"/>
              <a:gd name="connsiteX4" fmla="*/ 184453 w 6185438"/>
              <a:gd name="connsiteY4" fmla="*/ 913817 h 1182370"/>
              <a:gd name="connsiteX5" fmla="*/ 2476803 w 6185438"/>
              <a:gd name="connsiteY5" fmla="*/ 1182130 h 1182370"/>
              <a:gd name="connsiteX6" fmla="*/ 6063866 w 6185438"/>
              <a:gd name="connsiteY6" fmla="*/ 959286 h 1182370"/>
              <a:gd name="connsiteX7" fmla="*/ 6177583 w 6185438"/>
              <a:gd name="connsiteY7" fmla="*/ 49721 h 1182370"/>
              <a:gd name="connsiteX8" fmla="*/ 207829 w 6185438"/>
              <a:gd name="connsiteY8" fmla="*/ 121729 h 1182370"/>
              <a:gd name="connsiteX0" fmla="*/ 138352 w 6063866"/>
              <a:gd name="connsiteY0" fmla="*/ 83343 h 1071976"/>
              <a:gd name="connsiteX1" fmla="*/ 207829 w 6063866"/>
              <a:gd name="connsiteY1" fmla="*/ 11335 h 1071976"/>
              <a:gd name="connsiteX2" fmla="*/ 49 w 6063866"/>
              <a:gd name="connsiteY2" fmla="*/ 371375 h 1071976"/>
              <a:gd name="connsiteX3" fmla="*/ 184453 w 6063866"/>
              <a:gd name="connsiteY3" fmla="*/ 803423 h 1071976"/>
              <a:gd name="connsiteX4" fmla="*/ 184453 w 6063866"/>
              <a:gd name="connsiteY4" fmla="*/ 803423 h 1071976"/>
              <a:gd name="connsiteX5" fmla="*/ 2476803 w 6063866"/>
              <a:gd name="connsiteY5" fmla="*/ 1071736 h 1071976"/>
              <a:gd name="connsiteX6" fmla="*/ 6063866 w 6063866"/>
              <a:gd name="connsiteY6" fmla="*/ 848892 h 1071976"/>
              <a:gd name="connsiteX7" fmla="*/ 5976824 w 6063866"/>
              <a:gd name="connsiteY7" fmla="*/ 134415 h 1071976"/>
              <a:gd name="connsiteX8" fmla="*/ 207829 w 6063866"/>
              <a:gd name="connsiteY8" fmla="*/ 11335 h 1071976"/>
              <a:gd name="connsiteX0" fmla="*/ 138352 w 6085410"/>
              <a:gd name="connsiteY0" fmla="*/ 109080 h 1097713"/>
              <a:gd name="connsiteX1" fmla="*/ 207829 w 6085410"/>
              <a:gd name="connsiteY1" fmla="*/ 37072 h 1097713"/>
              <a:gd name="connsiteX2" fmla="*/ 49 w 6085410"/>
              <a:gd name="connsiteY2" fmla="*/ 397112 h 1097713"/>
              <a:gd name="connsiteX3" fmla="*/ 184453 w 6085410"/>
              <a:gd name="connsiteY3" fmla="*/ 829160 h 1097713"/>
              <a:gd name="connsiteX4" fmla="*/ 184453 w 6085410"/>
              <a:gd name="connsiteY4" fmla="*/ 829160 h 1097713"/>
              <a:gd name="connsiteX5" fmla="*/ 2476803 w 6085410"/>
              <a:gd name="connsiteY5" fmla="*/ 1097473 h 1097713"/>
              <a:gd name="connsiteX6" fmla="*/ 6063866 w 6085410"/>
              <a:gd name="connsiteY6" fmla="*/ 874629 h 1097713"/>
              <a:gd name="connsiteX7" fmla="*/ 6067242 w 6085410"/>
              <a:gd name="connsiteY7" fmla="*/ 77569 h 1097713"/>
              <a:gd name="connsiteX8" fmla="*/ 207829 w 6085410"/>
              <a:gd name="connsiteY8" fmla="*/ 37072 h 1097713"/>
              <a:gd name="connsiteX0" fmla="*/ 138352 w 6072074"/>
              <a:gd name="connsiteY0" fmla="*/ 109080 h 1097713"/>
              <a:gd name="connsiteX1" fmla="*/ 207829 w 6072074"/>
              <a:gd name="connsiteY1" fmla="*/ 37072 h 1097713"/>
              <a:gd name="connsiteX2" fmla="*/ 49 w 6072074"/>
              <a:gd name="connsiteY2" fmla="*/ 397112 h 1097713"/>
              <a:gd name="connsiteX3" fmla="*/ 184453 w 6072074"/>
              <a:gd name="connsiteY3" fmla="*/ 829160 h 1097713"/>
              <a:gd name="connsiteX4" fmla="*/ 184453 w 6072074"/>
              <a:gd name="connsiteY4" fmla="*/ 829160 h 1097713"/>
              <a:gd name="connsiteX5" fmla="*/ 2476803 w 6072074"/>
              <a:gd name="connsiteY5" fmla="*/ 1097473 h 1097713"/>
              <a:gd name="connsiteX6" fmla="*/ 6063866 w 6072074"/>
              <a:gd name="connsiteY6" fmla="*/ 874629 h 1097713"/>
              <a:gd name="connsiteX7" fmla="*/ 6067242 w 6072074"/>
              <a:gd name="connsiteY7" fmla="*/ 77569 h 1097713"/>
              <a:gd name="connsiteX8" fmla="*/ 207829 w 6072074"/>
              <a:gd name="connsiteY8" fmla="*/ 37072 h 1097713"/>
              <a:gd name="connsiteX0" fmla="*/ 207829 w 6072074"/>
              <a:gd name="connsiteY0" fmla="*/ 37072 h 1097713"/>
              <a:gd name="connsiteX1" fmla="*/ 49 w 6072074"/>
              <a:gd name="connsiteY1" fmla="*/ 397112 h 1097713"/>
              <a:gd name="connsiteX2" fmla="*/ 184453 w 6072074"/>
              <a:gd name="connsiteY2" fmla="*/ 829160 h 1097713"/>
              <a:gd name="connsiteX3" fmla="*/ 184453 w 6072074"/>
              <a:gd name="connsiteY3" fmla="*/ 829160 h 1097713"/>
              <a:gd name="connsiteX4" fmla="*/ 2476803 w 6072074"/>
              <a:gd name="connsiteY4" fmla="*/ 1097473 h 1097713"/>
              <a:gd name="connsiteX5" fmla="*/ 6063866 w 6072074"/>
              <a:gd name="connsiteY5" fmla="*/ 874629 h 1097713"/>
              <a:gd name="connsiteX6" fmla="*/ 6067242 w 6072074"/>
              <a:gd name="connsiteY6" fmla="*/ 77569 h 1097713"/>
              <a:gd name="connsiteX7" fmla="*/ 207829 w 6072074"/>
              <a:gd name="connsiteY7" fmla="*/ 37072 h 1097713"/>
              <a:gd name="connsiteX0" fmla="*/ 207829 w 6072074"/>
              <a:gd name="connsiteY0" fmla="*/ 37072 h 1097713"/>
              <a:gd name="connsiteX1" fmla="*/ 49 w 6072074"/>
              <a:gd name="connsiteY1" fmla="*/ 397112 h 1097713"/>
              <a:gd name="connsiteX2" fmla="*/ 184453 w 6072074"/>
              <a:gd name="connsiteY2" fmla="*/ 829160 h 1097713"/>
              <a:gd name="connsiteX3" fmla="*/ 184453 w 6072074"/>
              <a:gd name="connsiteY3" fmla="*/ 829160 h 1097713"/>
              <a:gd name="connsiteX4" fmla="*/ 2476803 w 6072074"/>
              <a:gd name="connsiteY4" fmla="*/ 1097473 h 1097713"/>
              <a:gd name="connsiteX5" fmla="*/ 6063866 w 6072074"/>
              <a:gd name="connsiteY5" fmla="*/ 874629 h 1097713"/>
              <a:gd name="connsiteX6" fmla="*/ 6067242 w 6072074"/>
              <a:gd name="connsiteY6" fmla="*/ 77569 h 1097713"/>
              <a:gd name="connsiteX7" fmla="*/ 207829 w 6072074"/>
              <a:gd name="connsiteY7" fmla="*/ 37072 h 1097713"/>
              <a:gd name="connsiteX0" fmla="*/ 207829 w 6072074"/>
              <a:gd name="connsiteY0" fmla="*/ 0 h 1060641"/>
              <a:gd name="connsiteX1" fmla="*/ 49 w 6072074"/>
              <a:gd name="connsiteY1" fmla="*/ 360040 h 1060641"/>
              <a:gd name="connsiteX2" fmla="*/ 184453 w 6072074"/>
              <a:gd name="connsiteY2" fmla="*/ 792088 h 1060641"/>
              <a:gd name="connsiteX3" fmla="*/ 184453 w 6072074"/>
              <a:gd name="connsiteY3" fmla="*/ 792088 h 1060641"/>
              <a:gd name="connsiteX4" fmla="*/ 2476803 w 6072074"/>
              <a:gd name="connsiteY4" fmla="*/ 1060401 h 1060641"/>
              <a:gd name="connsiteX5" fmla="*/ 6063866 w 6072074"/>
              <a:gd name="connsiteY5" fmla="*/ 837557 h 1060641"/>
              <a:gd name="connsiteX6" fmla="*/ 6067242 w 6072074"/>
              <a:gd name="connsiteY6" fmla="*/ 40497 h 1060641"/>
              <a:gd name="connsiteX0" fmla="*/ 214159 w 6078404"/>
              <a:gd name="connsiteY0" fmla="*/ 0 h 1060641"/>
              <a:gd name="connsiteX1" fmla="*/ 58444 w 6078404"/>
              <a:gd name="connsiteY1" fmla="*/ 61876 h 1060641"/>
              <a:gd name="connsiteX2" fmla="*/ 6379 w 6078404"/>
              <a:gd name="connsiteY2" fmla="*/ 360040 h 1060641"/>
              <a:gd name="connsiteX3" fmla="*/ 190783 w 6078404"/>
              <a:gd name="connsiteY3" fmla="*/ 792088 h 1060641"/>
              <a:gd name="connsiteX4" fmla="*/ 190783 w 6078404"/>
              <a:gd name="connsiteY4" fmla="*/ 792088 h 1060641"/>
              <a:gd name="connsiteX5" fmla="*/ 2483133 w 6078404"/>
              <a:gd name="connsiteY5" fmla="*/ 1060401 h 1060641"/>
              <a:gd name="connsiteX6" fmla="*/ 6070196 w 6078404"/>
              <a:gd name="connsiteY6" fmla="*/ 837557 h 1060641"/>
              <a:gd name="connsiteX7" fmla="*/ 6073572 w 6078404"/>
              <a:gd name="connsiteY7" fmla="*/ 40497 h 1060641"/>
              <a:gd name="connsiteX0" fmla="*/ 58444 w 6078404"/>
              <a:gd name="connsiteY0" fmla="*/ 21379 h 1020144"/>
              <a:gd name="connsiteX1" fmla="*/ 6379 w 6078404"/>
              <a:gd name="connsiteY1" fmla="*/ 319543 h 1020144"/>
              <a:gd name="connsiteX2" fmla="*/ 190783 w 6078404"/>
              <a:gd name="connsiteY2" fmla="*/ 751591 h 1020144"/>
              <a:gd name="connsiteX3" fmla="*/ 190783 w 6078404"/>
              <a:gd name="connsiteY3" fmla="*/ 751591 h 1020144"/>
              <a:gd name="connsiteX4" fmla="*/ 2483133 w 6078404"/>
              <a:gd name="connsiteY4" fmla="*/ 1019904 h 1020144"/>
              <a:gd name="connsiteX5" fmla="*/ 6070196 w 6078404"/>
              <a:gd name="connsiteY5" fmla="*/ 797060 h 1020144"/>
              <a:gd name="connsiteX6" fmla="*/ 6073572 w 6078404"/>
              <a:gd name="connsiteY6" fmla="*/ 0 h 1020144"/>
              <a:gd name="connsiteX0" fmla="*/ 60496 w 6080456"/>
              <a:gd name="connsiteY0" fmla="*/ 71498 h 1070263"/>
              <a:gd name="connsiteX1" fmla="*/ 34118 w 6080456"/>
              <a:gd name="connsiteY1" fmla="*/ 13018 h 1070263"/>
              <a:gd name="connsiteX2" fmla="*/ 8431 w 6080456"/>
              <a:gd name="connsiteY2" fmla="*/ 369662 h 1070263"/>
              <a:gd name="connsiteX3" fmla="*/ 192835 w 6080456"/>
              <a:gd name="connsiteY3" fmla="*/ 801710 h 1070263"/>
              <a:gd name="connsiteX4" fmla="*/ 192835 w 6080456"/>
              <a:gd name="connsiteY4" fmla="*/ 801710 h 1070263"/>
              <a:gd name="connsiteX5" fmla="*/ 2485185 w 6080456"/>
              <a:gd name="connsiteY5" fmla="*/ 1070023 h 1070263"/>
              <a:gd name="connsiteX6" fmla="*/ 6072248 w 6080456"/>
              <a:gd name="connsiteY6" fmla="*/ 847179 h 1070263"/>
              <a:gd name="connsiteX7" fmla="*/ 6075624 w 6080456"/>
              <a:gd name="connsiteY7" fmla="*/ 50119 h 1070263"/>
              <a:gd name="connsiteX0" fmla="*/ 81768 w 6080456"/>
              <a:gd name="connsiteY0" fmla="*/ 0 h 1113065"/>
              <a:gd name="connsiteX1" fmla="*/ 34118 w 6080456"/>
              <a:gd name="connsiteY1" fmla="*/ 55820 h 1113065"/>
              <a:gd name="connsiteX2" fmla="*/ 8431 w 6080456"/>
              <a:gd name="connsiteY2" fmla="*/ 412464 h 1113065"/>
              <a:gd name="connsiteX3" fmla="*/ 192835 w 6080456"/>
              <a:gd name="connsiteY3" fmla="*/ 844512 h 1113065"/>
              <a:gd name="connsiteX4" fmla="*/ 192835 w 6080456"/>
              <a:gd name="connsiteY4" fmla="*/ 844512 h 1113065"/>
              <a:gd name="connsiteX5" fmla="*/ 2485185 w 6080456"/>
              <a:gd name="connsiteY5" fmla="*/ 1112825 h 1113065"/>
              <a:gd name="connsiteX6" fmla="*/ 6072248 w 6080456"/>
              <a:gd name="connsiteY6" fmla="*/ 889981 h 1113065"/>
              <a:gd name="connsiteX7" fmla="*/ 6075624 w 6080456"/>
              <a:gd name="connsiteY7" fmla="*/ 92921 h 1113065"/>
              <a:gd name="connsiteX0" fmla="*/ 48207 w 6046895"/>
              <a:gd name="connsiteY0" fmla="*/ 0 h 1113065"/>
              <a:gd name="connsiteX1" fmla="*/ 557 w 6046895"/>
              <a:gd name="connsiteY1" fmla="*/ 55820 h 1113065"/>
              <a:gd name="connsiteX2" fmla="*/ 113566 w 6046895"/>
              <a:gd name="connsiteY2" fmla="*/ 336707 h 1113065"/>
              <a:gd name="connsiteX3" fmla="*/ 159274 w 6046895"/>
              <a:gd name="connsiteY3" fmla="*/ 844512 h 1113065"/>
              <a:gd name="connsiteX4" fmla="*/ 159274 w 6046895"/>
              <a:gd name="connsiteY4" fmla="*/ 844512 h 1113065"/>
              <a:gd name="connsiteX5" fmla="*/ 2451624 w 6046895"/>
              <a:gd name="connsiteY5" fmla="*/ 1112825 h 1113065"/>
              <a:gd name="connsiteX6" fmla="*/ 6038687 w 6046895"/>
              <a:gd name="connsiteY6" fmla="*/ 889981 h 1113065"/>
              <a:gd name="connsiteX7" fmla="*/ 6042063 w 6046895"/>
              <a:gd name="connsiteY7" fmla="*/ 92921 h 1113065"/>
              <a:gd name="connsiteX0" fmla="*/ 0 w 5998688"/>
              <a:gd name="connsiteY0" fmla="*/ 0 h 1113065"/>
              <a:gd name="connsiteX1" fmla="*/ 65359 w 5998688"/>
              <a:gd name="connsiteY1" fmla="*/ 336707 h 1113065"/>
              <a:gd name="connsiteX2" fmla="*/ 111067 w 5998688"/>
              <a:gd name="connsiteY2" fmla="*/ 844512 h 1113065"/>
              <a:gd name="connsiteX3" fmla="*/ 111067 w 5998688"/>
              <a:gd name="connsiteY3" fmla="*/ 844512 h 1113065"/>
              <a:gd name="connsiteX4" fmla="*/ 2403417 w 5998688"/>
              <a:gd name="connsiteY4" fmla="*/ 1112825 h 1113065"/>
              <a:gd name="connsiteX5" fmla="*/ 5990480 w 5998688"/>
              <a:gd name="connsiteY5" fmla="*/ 889981 h 1113065"/>
              <a:gd name="connsiteX6" fmla="*/ 5993856 w 5998688"/>
              <a:gd name="connsiteY6" fmla="*/ 92921 h 1113065"/>
              <a:gd name="connsiteX0" fmla="*/ 49516 w 5933333"/>
              <a:gd name="connsiteY0" fmla="*/ 0 h 1127685"/>
              <a:gd name="connsiteX1" fmla="*/ 4 w 5933333"/>
              <a:gd name="connsiteY1" fmla="*/ 351327 h 1127685"/>
              <a:gd name="connsiteX2" fmla="*/ 45712 w 5933333"/>
              <a:gd name="connsiteY2" fmla="*/ 859132 h 1127685"/>
              <a:gd name="connsiteX3" fmla="*/ 45712 w 5933333"/>
              <a:gd name="connsiteY3" fmla="*/ 859132 h 1127685"/>
              <a:gd name="connsiteX4" fmla="*/ 2338062 w 5933333"/>
              <a:gd name="connsiteY4" fmla="*/ 1127445 h 1127685"/>
              <a:gd name="connsiteX5" fmla="*/ 5925125 w 5933333"/>
              <a:gd name="connsiteY5" fmla="*/ 904601 h 1127685"/>
              <a:gd name="connsiteX6" fmla="*/ 5928501 w 5933333"/>
              <a:gd name="connsiteY6" fmla="*/ 107541 h 1127685"/>
              <a:gd name="connsiteX0" fmla="*/ 3804 w 5887621"/>
              <a:gd name="connsiteY0" fmla="*/ 0 h 1127685"/>
              <a:gd name="connsiteX1" fmla="*/ 0 w 5887621"/>
              <a:gd name="connsiteY1" fmla="*/ 859132 h 1127685"/>
              <a:gd name="connsiteX2" fmla="*/ 0 w 5887621"/>
              <a:gd name="connsiteY2" fmla="*/ 859132 h 1127685"/>
              <a:gd name="connsiteX3" fmla="*/ 2292350 w 5887621"/>
              <a:gd name="connsiteY3" fmla="*/ 1127445 h 1127685"/>
              <a:gd name="connsiteX4" fmla="*/ 5879413 w 5887621"/>
              <a:gd name="connsiteY4" fmla="*/ 904601 h 1127685"/>
              <a:gd name="connsiteX5" fmla="*/ 5882789 w 5887621"/>
              <a:gd name="connsiteY5" fmla="*/ 107541 h 112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7621" h="1127685">
                <a:moveTo>
                  <a:pt x="3804" y="0"/>
                </a:moveTo>
                <a:cubicBezTo>
                  <a:pt x="3012" y="178986"/>
                  <a:pt x="634" y="715943"/>
                  <a:pt x="0" y="859132"/>
                </a:cubicBezTo>
                <a:lnTo>
                  <a:pt x="0" y="859132"/>
                </a:lnTo>
                <a:cubicBezTo>
                  <a:pt x="378162" y="903851"/>
                  <a:pt x="1312448" y="1119867"/>
                  <a:pt x="2292350" y="1127445"/>
                </a:cubicBezTo>
                <a:cubicBezTo>
                  <a:pt x="3272252" y="1135023"/>
                  <a:pt x="5009061" y="961321"/>
                  <a:pt x="5879413" y="904601"/>
                </a:cubicBezTo>
                <a:cubicBezTo>
                  <a:pt x="5874154" y="614180"/>
                  <a:pt x="5897244" y="405144"/>
                  <a:pt x="5882789" y="107541"/>
                </a:cubicBezTo>
              </a:path>
            </a:pathLst>
          </a:custGeom>
          <a:solidFill>
            <a:schemeClr val="bg1"/>
          </a:solidFill>
          <a:ln>
            <a:solidFill>
              <a:srgbClr val="FF642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3" name="Rectangle 9"/>
          <p:cNvSpPr>
            <a:spLocks noChangeArrowheads="1"/>
          </p:cNvSpPr>
          <p:nvPr/>
        </p:nvSpPr>
        <p:spPr bwMode="auto">
          <a:xfrm>
            <a:off x="225425" y="142875"/>
            <a:ext cx="86804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r>
              <a:rPr lang="de-DE" altLang="de-DE" sz="2800" b="1" dirty="0">
                <a:latin typeface="Arial" panose="020B0604020202020204" pitchFamily="34" charset="0"/>
                <a:cs typeface="Arial" panose="020B0604020202020204" pitchFamily="34" charset="0"/>
              </a:rPr>
              <a:t>Das LQW-Netzwerkbild</a:t>
            </a:r>
          </a:p>
          <a:p>
            <a:br>
              <a:rPr lang="de-DE" sz="2600" dirty="0">
                <a:latin typeface="Arial" panose="020B0604020202020204" pitchFamily="34" charset="0"/>
                <a:cs typeface="Arial" panose="020B0604020202020204" pitchFamily="34" charset="0"/>
              </a:rPr>
            </a:br>
            <a:endParaRPr lang="de-DE" sz="2600" dirty="0">
              <a:latin typeface="Arial" panose="020B0604020202020204" pitchFamily="34" charset="0"/>
              <a:cs typeface="Arial" panose="020B0604020202020204" pitchFamily="34" charset="0"/>
            </a:endParaRPr>
          </a:p>
        </p:txBody>
      </p:sp>
      <p:pic>
        <p:nvPicPr>
          <p:cNvPr id="14" name="Picture 2" descr="\\consbs\Daten\ADMINISTRATION\QT-GmbH\GRAFIKEN\Logo\conflex_QT_Gmb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1508" y="63940"/>
            <a:ext cx="1583871" cy="65634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3439C003-9E72-42D9-A9AE-8C9B4B23297F}"/>
              </a:ext>
            </a:extLst>
          </p:cNvPr>
          <p:cNvSpPr txBox="1">
            <a:spLocks noChangeArrowheads="1"/>
          </p:cNvSpPr>
          <p:nvPr/>
        </p:nvSpPr>
        <p:spPr bwMode="auto">
          <a:xfrm>
            <a:off x="4805878" y="3340359"/>
            <a:ext cx="3913384" cy="3209731"/>
          </a:xfrm>
          <a:prstGeom prst="rect">
            <a:avLst/>
          </a:prstGeom>
          <a:solidFill>
            <a:schemeClr val="bg1">
              <a:alpha val="76000"/>
            </a:schemeClr>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spcBef>
                <a:spcPts val="0"/>
              </a:spcBef>
              <a:spcAft>
                <a:spcPts val="600"/>
              </a:spcAft>
              <a:buFontTx/>
              <a:buNone/>
            </a:pPr>
            <a:r>
              <a:rPr lang="de-DE" sz="1800" dirty="0"/>
              <a:t>Jede Organisation erhält bei der Ersttestierung eine Netzwerkfliese, die im Original 30 x 30 cm groß ist. Das heißt, dass das LQW-Netzwerkbild mit der Anzahl der teilnehmenden Organisationen stetig wächst.</a:t>
            </a:r>
          </a:p>
          <a:p>
            <a:pPr marL="0" indent="0">
              <a:spcBef>
                <a:spcPts val="0"/>
              </a:spcBef>
              <a:spcAft>
                <a:spcPts val="600"/>
              </a:spcAft>
              <a:buFontTx/>
              <a:buNone/>
            </a:pPr>
            <a:r>
              <a:rPr lang="de-DE" sz="1800" dirty="0"/>
              <a:t>Aktuell besteht es aus 775 Fliesen und hat im Moment eine Größe von 11,10 m Länge und 7,50 m Höhe. </a:t>
            </a:r>
          </a:p>
        </p:txBody>
      </p:sp>
    </p:spTree>
    <p:extLst>
      <p:ext uri="{BB962C8B-B14F-4D97-AF65-F5344CB8AC3E}">
        <p14:creationId xmlns:p14="http://schemas.microsoft.com/office/powerpoint/2010/main" val="2276095174"/>
      </p:ext>
    </p:extLst>
  </p:cSld>
  <p:clrMapOvr>
    <a:masterClrMapping/>
  </p:clrMapOvr>
</p:sld>
</file>

<file path=ppt/theme/theme1.xml><?xml version="1.0" encoding="utf-8"?>
<a:theme xmlns:a="http://schemas.openxmlformats.org/drawingml/2006/main" name="Powerpoint-Präsentation_201004">
  <a:themeElements>
    <a:clrScheme name="Powerpoint-Präsentation_201004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777777"/>
      </a:folHlink>
    </a:clrScheme>
    <a:fontScheme name="Powerpoint-Präsentation_201004">
      <a:majorFont>
        <a:latin typeface="Frutiger 55 Roman"/>
        <a:ea typeface=""/>
        <a:cs typeface=""/>
      </a:majorFont>
      <a:minorFont>
        <a:latin typeface="Frutiger 55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point-Präsentation_201004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Präsentation_201004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Präsentation_201004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Präsentation_201004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Präsentation_20100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Präsentation_20100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Präsentation_20100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owerpoint-Präsentation_201004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459</Words>
  <Application>Microsoft Office PowerPoint</Application>
  <PresentationFormat>Bildschirmpräsentation (4:3)</PresentationFormat>
  <Paragraphs>81</Paragraphs>
  <Slides>10</Slides>
  <Notes>8</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10</vt:i4>
      </vt:variant>
    </vt:vector>
  </HeadingPairs>
  <TitlesOfParts>
    <vt:vector size="16" baseType="lpstr">
      <vt:lpstr>Arial</vt:lpstr>
      <vt:lpstr>Frutiger 45 Light</vt:lpstr>
      <vt:lpstr>Frutiger 55 Roman</vt:lpstr>
      <vt:lpstr>Times New Roman</vt:lpstr>
      <vt:lpstr>Wingdings</vt:lpstr>
      <vt:lpstr>Powerpoint-Präsentation_201004</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simone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juergen.mueller</dc:creator>
  <cp:lastModifiedBy>jacquesdouillet</cp:lastModifiedBy>
  <cp:revision>200</cp:revision>
  <cp:lastPrinted>2014-01-29T12:42:47Z</cp:lastPrinted>
  <dcterms:created xsi:type="dcterms:W3CDTF">2011-03-03T11:04:31Z</dcterms:created>
  <dcterms:modified xsi:type="dcterms:W3CDTF">2017-06-07T06:42:25Z</dcterms:modified>
</cp:coreProperties>
</file>